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sldIdLst>
    <p:sldId id="256" r:id="rId5"/>
    <p:sldId id="258" r:id="rId6"/>
    <p:sldId id="286" r:id="rId7"/>
    <p:sldId id="285" r:id="rId8"/>
    <p:sldId id="284" r:id="rId9"/>
    <p:sldId id="287" r:id="rId10"/>
    <p:sldId id="289" r:id="rId11"/>
    <p:sldId id="292" r:id="rId12"/>
    <p:sldId id="293" r:id="rId13"/>
    <p:sldId id="283" r:id="rId14"/>
    <p:sldId id="299" r:id="rId15"/>
    <p:sldId id="295" r:id="rId16"/>
    <p:sldId id="259" r:id="rId17"/>
    <p:sldId id="260" r:id="rId18"/>
    <p:sldId id="261" r:id="rId19"/>
    <p:sldId id="262" r:id="rId20"/>
    <p:sldId id="297" r:id="rId21"/>
    <p:sldId id="278" r:id="rId22"/>
    <p:sldId id="296" r:id="rId23"/>
    <p:sldId id="298" r:id="rId24"/>
    <p:sldId id="282"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59" userDrawn="1">
          <p15:clr>
            <a:srgbClr val="A4A3A4"/>
          </p15:clr>
        </p15:guide>
        <p15:guide id="2" pos="438"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atalie" initials="N" lastIdx="2" clrIdx="0">
    <p:extLst>
      <p:ext uri="{19B8F6BF-5375-455C-9EA6-DF929625EA0E}">
        <p15:presenceInfo xmlns:p15="http://schemas.microsoft.com/office/powerpoint/2012/main" userId="S::Natalie.Hobman@wiltshire.police.uk::26798774-a25e-4f9b-a02e-640bf3a2288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527392"/>
    <a:srgbClr val="87A651"/>
    <a:srgbClr val="ADC64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512" y="52"/>
      </p:cViewPr>
      <p:guideLst>
        <p:guide orient="horz" pos="459"/>
        <p:guide pos="43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commentAuthors" Target="commentAuthors.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e Jackson" userId="aa3dad4b-d7c2-4ce7-b4e1-f135a0b4910e" providerId="ADAL" clId="{CCC6C701-78BE-493D-9DD4-CF4C661D4B10}"/>
    <pc:docChg chg="modSld">
      <pc:chgData name="Kate Jackson" userId="aa3dad4b-d7c2-4ce7-b4e1-f135a0b4910e" providerId="ADAL" clId="{CCC6C701-78BE-493D-9DD4-CF4C661D4B10}" dt="2026-05-08T07:50:54.596" v="7" actId="1076"/>
      <pc:docMkLst>
        <pc:docMk/>
      </pc:docMkLst>
      <pc:sldChg chg="modSp mod">
        <pc:chgData name="Kate Jackson" userId="aa3dad4b-d7c2-4ce7-b4e1-f135a0b4910e" providerId="ADAL" clId="{CCC6C701-78BE-493D-9DD4-CF4C661D4B10}" dt="2026-05-08T07:46:26.921" v="3" actId="1076"/>
        <pc:sldMkLst>
          <pc:docMk/>
          <pc:sldMk cId="3187330926" sldId="289"/>
        </pc:sldMkLst>
        <pc:picChg chg="mod">
          <ac:chgData name="Kate Jackson" userId="aa3dad4b-d7c2-4ce7-b4e1-f135a0b4910e" providerId="ADAL" clId="{CCC6C701-78BE-493D-9DD4-CF4C661D4B10}" dt="2026-05-08T07:46:26.921" v="3" actId="1076"/>
          <ac:picMkLst>
            <pc:docMk/>
            <pc:sldMk cId="3187330926" sldId="289"/>
            <ac:picMk id="4" creationId="{ACEC105F-331B-4D46-87EF-A9B696725D79}"/>
          </ac:picMkLst>
        </pc:picChg>
      </pc:sldChg>
      <pc:sldChg chg="modSp mod">
        <pc:chgData name="Kate Jackson" userId="aa3dad4b-d7c2-4ce7-b4e1-f135a0b4910e" providerId="ADAL" clId="{CCC6C701-78BE-493D-9DD4-CF4C661D4B10}" dt="2026-05-08T07:50:46.593" v="5" actId="1076"/>
        <pc:sldMkLst>
          <pc:docMk/>
          <pc:sldMk cId="3895910094" sldId="296"/>
        </pc:sldMkLst>
        <pc:picChg chg="mod">
          <ac:chgData name="Kate Jackson" userId="aa3dad4b-d7c2-4ce7-b4e1-f135a0b4910e" providerId="ADAL" clId="{CCC6C701-78BE-493D-9DD4-CF4C661D4B10}" dt="2026-05-08T07:50:46.593" v="5" actId="1076"/>
          <ac:picMkLst>
            <pc:docMk/>
            <pc:sldMk cId="3895910094" sldId="296"/>
            <ac:picMk id="3" creationId="{C26BAB31-8016-5242-81D7-02BFA379856B}"/>
          </ac:picMkLst>
        </pc:picChg>
      </pc:sldChg>
      <pc:sldChg chg="modSp mod">
        <pc:chgData name="Kate Jackson" userId="aa3dad4b-d7c2-4ce7-b4e1-f135a0b4910e" providerId="ADAL" clId="{CCC6C701-78BE-493D-9DD4-CF4C661D4B10}" dt="2026-05-08T07:50:54.596" v="7" actId="1076"/>
        <pc:sldMkLst>
          <pc:docMk/>
          <pc:sldMk cId="2949265273" sldId="298"/>
        </pc:sldMkLst>
        <pc:picChg chg="mod">
          <ac:chgData name="Kate Jackson" userId="aa3dad4b-d7c2-4ce7-b4e1-f135a0b4910e" providerId="ADAL" clId="{CCC6C701-78BE-493D-9DD4-CF4C661D4B10}" dt="2026-05-08T07:50:54.596" v="7" actId="1076"/>
          <ac:picMkLst>
            <pc:docMk/>
            <pc:sldMk cId="2949265273" sldId="298"/>
            <ac:picMk id="3" creationId="{CDEB9E8C-2B36-B837-F490-C7318E76AB97}"/>
          </ac:picMkLst>
        </pc:picChg>
      </pc:sldChg>
      <pc:sldChg chg="modSp mod">
        <pc:chgData name="Kate Jackson" userId="aa3dad4b-d7c2-4ce7-b4e1-f135a0b4910e" providerId="ADAL" clId="{CCC6C701-78BE-493D-9DD4-CF4C661D4B10}" dt="2026-05-08T07:46:18.644" v="1" actId="1076"/>
        <pc:sldMkLst>
          <pc:docMk/>
          <pc:sldMk cId="207915465" sldId="299"/>
        </pc:sldMkLst>
        <pc:picChg chg="mod">
          <ac:chgData name="Kate Jackson" userId="aa3dad4b-d7c2-4ce7-b4e1-f135a0b4910e" providerId="ADAL" clId="{CCC6C701-78BE-493D-9DD4-CF4C661D4B10}" dt="2026-05-08T07:46:18.644" v="1" actId="1076"/>
          <ac:picMkLst>
            <pc:docMk/>
            <pc:sldMk cId="207915465" sldId="299"/>
            <ac:picMk id="3" creationId="{51EC543A-E927-1F49-E32C-951D89BB574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623E79-DF46-4B57-A5D7-C5B063F27FF8}" type="datetimeFigureOut">
              <a:rPr lang="en-GB" smtClean="0"/>
              <a:t>08/05/2026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A40E99-C18D-432A-B2D9-0861628030D6}" type="slidenum">
              <a:rPr lang="en-GB" smtClean="0"/>
              <a:t>‹#›</a:t>
            </a:fld>
            <a:endParaRPr lang="en-GB"/>
          </a:p>
        </p:txBody>
      </p:sp>
    </p:spTree>
    <p:extLst>
      <p:ext uri="{BB962C8B-B14F-4D97-AF65-F5344CB8AC3E}">
        <p14:creationId xmlns:p14="http://schemas.microsoft.com/office/powerpoint/2010/main" val="15050077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AA40E99-C18D-432A-B2D9-0861628030D6}" type="slidenum">
              <a:rPr lang="en-GB" smtClean="0"/>
              <a:t>1</a:t>
            </a:fld>
            <a:endParaRPr lang="en-GB"/>
          </a:p>
        </p:txBody>
      </p:sp>
    </p:spTree>
    <p:extLst>
      <p:ext uri="{BB962C8B-B14F-4D97-AF65-F5344CB8AC3E}">
        <p14:creationId xmlns:p14="http://schemas.microsoft.com/office/powerpoint/2010/main" val="142057327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2" name="Picture 11" descr="Shape&#10;&#10;Description automatically generated">
            <a:extLst>
              <a:ext uri="{FF2B5EF4-FFF2-40B4-BE49-F238E27FC236}">
                <a16:creationId xmlns:a16="http://schemas.microsoft.com/office/drawing/2014/main" id="{29C7B004-E0A9-4D55-81C8-E1702D10939A}"/>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23672" b="9811"/>
          <a:stretch/>
        </p:blipFill>
        <p:spPr>
          <a:xfrm flipH="1">
            <a:off x="0" y="2296305"/>
            <a:ext cx="12192000" cy="4561696"/>
          </a:xfrm>
          <a:prstGeom prst="rect">
            <a:avLst/>
          </a:prstGeom>
        </p:spPr>
      </p:pic>
      <p:sp>
        <p:nvSpPr>
          <p:cNvPr id="2" name="Title 1">
            <a:extLst>
              <a:ext uri="{FF2B5EF4-FFF2-40B4-BE49-F238E27FC236}">
                <a16:creationId xmlns:a16="http://schemas.microsoft.com/office/drawing/2014/main" id="{62424A27-CD61-4572-ADBA-65AFDABA1F42}"/>
              </a:ext>
            </a:extLst>
          </p:cNvPr>
          <p:cNvSpPr>
            <a:spLocks noGrp="1"/>
          </p:cNvSpPr>
          <p:nvPr>
            <p:ph type="ctrTitle"/>
          </p:nvPr>
        </p:nvSpPr>
        <p:spPr>
          <a:xfrm>
            <a:off x="1889819" y="941939"/>
            <a:ext cx="7336582" cy="1394131"/>
          </a:xfrm>
        </p:spPr>
        <p:txBody>
          <a:bodyPr anchor="b">
            <a:normAutofit/>
          </a:bodyPr>
          <a:lstStyle>
            <a:lvl1pPr algn="l">
              <a:defRPr sz="3600" b="1">
                <a:latin typeface="Century Gothic" panose="020B0502020202020204" pitchFamily="34" charset="0"/>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24B251EE-1499-48CA-86A8-71D366DD0588}"/>
              </a:ext>
            </a:extLst>
          </p:cNvPr>
          <p:cNvSpPr>
            <a:spLocks noGrp="1"/>
          </p:cNvSpPr>
          <p:nvPr>
            <p:ph type="subTitle" idx="1"/>
          </p:nvPr>
        </p:nvSpPr>
        <p:spPr>
          <a:xfrm>
            <a:off x="1889818" y="2370938"/>
            <a:ext cx="7336582" cy="1130359"/>
          </a:xfrm>
        </p:spPr>
        <p:txBody>
          <a:bodyPr>
            <a:noAutofit/>
          </a:bodyPr>
          <a:lstStyle>
            <a:lvl1pPr marL="0" indent="0" algn="l">
              <a:buNone/>
              <a:defRPr sz="2600">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18" name="Picture 17" descr="A picture containing text, queen&#10;&#10;Description automatically generated">
            <a:extLst>
              <a:ext uri="{FF2B5EF4-FFF2-40B4-BE49-F238E27FC236}">
                <a16:creationId xmlns:a16="http://schemas.microsoft.com/office/drawing/2014/main" id="{9004F398-8C17-43C4-B01A-6AD4DBBD819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110158" y="4478280"/>
            <a:ext cx="1547644" cy="1948399"/>
          </a:xfrm>
          <a:prstGeom prst="rect">
            <a:avLst/>
          </a:prstGeom>
        </p:spPr>
      </p:pic>
      <p:sp>
        <p:nvSpPr>
          <p:cNvPr id="19" name="TextBox 18">
            <a:extLst>
              <a:ext uri="{FF2B5EF4-FFF2-40B4-BE49-F238E27FC236}">
                <a16:creationId xmlns:a16="http://schemas.microsoft.com/office/drawing/2014/main" id="{0764A174-4667-461E-B96A-2BCA3F65ED52}"/>
              </a:ext>
            </a:extLst>
          </p:cNvPr>
          <p:cNvSpPr txBox="1"/>
          <p:nvPr userDrawn="1"/>
        </p:nvSpPr>
        <p:spPr>
          <a:xfrm>
            <a:off x="444598" y="6012593"/>
            <a:ext cx="3201517" cy="523220"/>
          </a:xfrm>
          <a:prstGeom prst="rect">
            <a:avLst/>
          </a:prstGeom>
          <a:noFill/>
        </p:spPr>
        <p:txBody>
          <a:bodyPr wrap="none" rtlCol="0">
            <a:spAutoFit/>
          </a:bodyPr>
          <a:lstStyle/>
          <a:p>
            <a:r>
              <a:rPr lang="en-GB" sz="2800">
                <a:solidFill>
                  <a:schemeClr val="tx1"/>
                </a:solidFill>
                <a:latin typeface="Century Gothic" panose="020B0502020202020204" pitchFamily="34" charset="0"/>
              </a:rPr>
              <a:t>WILTSHIRE POLICE</a:t>
            </a:r>
          </a:p>
        </p:txBody>
      </p:sp>
      <p:sp>
        <p:nvSpPr>
          <p:cNvPr id="20" name="TextBox 19">
            <a:extLst>
              <a:ext uri="{FF2B5EF4-FFF2-40B4-BE49-F238E27FC236}">
                <a16:creationId xmlns:a16="http://schemas.microsoft.com/office/drawing/2014/main" id="{43D7807F-3F45-4B8A-88B1-E58D74E195CD}"/>
              </a:ext>
            </a:extLst>
          </p:cNvPr>
          <p:cNvSpPr txBox="1"/>
          <p:nvPr userDrawn="1"/>
        </p:nvSpPr>
        <p:spPr>
          <a:xfrm>
            <a:off x="447938" y="6512950"/>
            <a:ext cx="3477234" cy="276999"/>
          </a:xfrm>
          <a:prstGeom prst="rect">
            <a:avLst/>
          </a:prstGeom>
          <a:noFill/>
        </p:spPr>
        <p:txBody>
          <a:bodyPr wrap="none" rtlCol="0">
            <a:spAutoFit/>
          </a:bodyPr>
          <a:lstStyle/>
          <a:p>
            <a:r>
              <a:rPr lang="en-GB" sz="1200">
                <a:latin typeface="Century Gothic" panose="020B0502020202020204" pitchFamily="34" charset="0"/>
              </a:rPr>
              <a:t>Proud to serve and protect our communities</a:t>
            </a:r>
          </a:p>
        </p:txBody>
      </p:sp>
      <p:sp>
        <p:nvSpPr>
          <p:cNvPr id="21" name="TextBox 20">
            <a:extLst>
              <a:ext uri="{FF2B5EF4-FFF2-40B4-BE49-F238E27FC236}">
                <a16:creationId xmlns:a16="http://schemas.microsoft.com/office/drawing/2014/main" id="{76DC4C78-0810-43E4-936A-E2B3733C2C7E}"/>
              </a:ext>
            </a:extLst>
          </p:cNvPr>
          <p:cNvSpPr txBox="1"/>
          <p:nvPr userDrawn="1"/>
        </p:nvSpPr>
        <p:spPr>
          <a:xfrm>
            <a:off x="5444785" y="6529386"/>
            <a:ext cx="6381875" cy="215444"/>
          </a:xfrm>
          <a:prstGeom prst="rect">
            <a:avLst/>
          </a:prstGeom>
          <a:noFill/>
        </p:spPr>
        <p:txBody>
          <a:bodyPr wrap="none" rtlCol="0">
            <a:spAutoFit/>
          </a:bodyPr>
          <a:lstStyle/>
          <a:p>
            <a:r>
              <a:rPr lang="en-GB" sz="800" u="none">
                <a:solidFill>
                  <a:schemeClr val="tx1"/>
                </a:solidFill>
                <a:latin typeface="Century Gothic" panose="020B0502020202020204" pitchFamily="34" charset="0"/>
              </a:rPr>
              <a:t>www.wiltshire.police.uk  |       Facebook/wiltshirepolice  |       Twitter @wiltshirepolice  |       LinkedIn/company/wiltshirepolice</a:t>
            </a:r>
          </a:p>
        </p:txBody>
      </p:sp>
      <p:pic>
        <p:nvPicPr>
          <p:cNvPr id="23" name="Picture 22" descr="Shape&#10;&#10;Description automatically generated with low confidence">
            <a:extLst>
              <a:ext uri="{FF2B5EF4-FFF2-40B4-BE49-F238E27FC236}">
                <a16:creationId xmlns:a16="http://schemas.microsoft.com/office/drawing/2014/main" id="{57E30345-F636-4C3F-AE69-C3616B085F5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869906" y="6601389"/>
            <a:ext cx="90000" cy="90000"/>
          </a:xfrm>
          <a:prstGeom prst="rect">
            <a:avLst/>
          </a:prstGeom>
        </p:spPr>
      </p:pic>
      <p:pic>
        <p:nvPicPr>
          <p:cNvPr id="25" name="Picture 24" descr="Shape&#10;&#10;Description automatically generated with medium confidence">
            <a:extLst>
              <a:ext uri="{FF2B5EF4-FFF2-40B4-BE49-F238E27FC236}">
                <a16:creationId xmlns:a16="http://schemas.microsoft.com/office/drawing/2014/main" id="{EAE7C2D5-15AE-4859-9CB0-7D895F242AC2}"/>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406447" y="6601389"/>
            <a:ext cx="110702" cy="90000"/>
          </a:xfrm>
          <a:prstGeom prst="rect">
            <a:avLst/>
          </a:prstGeom>
        </p:spPr>
      </p:pic>
      <p:pic>
        <p:nvPicPr>
          <p:cNvPr id="27" name="Picture 26" descr="Shape&#10;&#10;Description automatically generated with medium confidence">
            <a:extLst>
              <a:ext uri="{FF2B5EF4-FFF2-40B4-BE49-F238E27FC236}">
                <a16:creationId xmlns:a16="http://schemas.microsoft.com/office/drawing/2014/main" id="{EE537E40-66BF-4650-85D5-AB09C982C458}"/>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878259" y="6598153"/>
            <a:ext cx="90150" cy="90000"/>
          </a:xfrm>
          <a:prstGeom prst="rect">
            <a:avLst/>
          </a:prstGeom>
        </p:spPr>
      </p:pic>
    </p:spTree>
    <p:extLst>
      <p:ext uri="{BB962C8B-B14F-4D97-AF65-F5344CB8AC3E}">
        <p14:creationId xmlns:p14="http://schemas.microsoft.com/office/powerpoint/2010/main" val="20788252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break pic background">
    <p:spTree>
      <p:nvGrpSpPr>
        <p:cNvPr id="1" name=""/>
        <p:cNvGrpSpPr/>
        <p:nvPr/>
      </p:nvGrpSpPr>
      <p:grpSpPr>
        <a:xfrm>
          <a:off x="0" y="0"/>
          <a:ext cx="0" cy="0"/>
          <a:chOff x="0" y="0"/>
          <a:chExt cx="0" cy="0"/>
        </a:xfrm>
      </p:grpSpPr>
      <p:pic>
        <p:nvPicPr>
          <p:cNvPr id="6" name="Picture 5" descr="Shape&#10;&#10;Description automatically generated">
            <a:extLst>
              <a:ext uri="{FF2B5EF4-FFF2-40B4-BE49-F238E27FC236}">
                <a16:creationId xmlns:a16="http://schemas.microsoft.com/office/drawing/2014/main" id="{EB88ED4A-1842-4F18-B2C3-7B89DF0540B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50000"/>
          <a:stretch/>
        </p:blipFill>
        <p:spPr>
          <a:xfrm>
            <a:off x="0" y="3429000"/>
            <a:ext cx="12192000" cy="3429000"/>
          </a:xfrm>
          <a:prstGeom prst="rect">
            <a:avLst/>
          </a:prstGeom>
        </p:spPr>
      </p:pic>
      <p:sp>
        <p:nvSpPr>
          <p:cNvPr id="3" name="Picture Placeholder 2">
            <a:extLst>
              <a:ext uri="{FF2B5EF4-FFF2-40B4-BE49-F238E27FC236}">
                <a16:creationId xmlns:a16="http://schemas.microsoft.com/office/drawing/2014/main" id="{DE4A0967-4D31-46B5-8FF0-700D4EF71EC5}"/>
              </a:ext>
            </a:extLst>
          </p:cNvPr>
          <p:cNvSpPr>
            <a:spLocks noGrp="1"/>
          </p:cNvSpPr>
          <p:nvPr>
            <p:ph type="pic" sz="quarter" idx="10"/>
          </p:nvPr>
        </p:nvSpPr>
        <p:spPr>
          <a:xfrm>
            <a:off x="0" y="0"/>
            <a:ext cx="12197752" cy="6771735"/>
          </a:xfrm>
          <a:custGeom>
            <a:avLst/>
            <a:gdLst>
              <a:gd name="connsiteX0" fmla="*/ 0 w 12192000"/>
              <a:gd name="connsiteY0" fmla="*/ 6762750 h 6762750"/>
              <a:gd name="connsiteX1" fmla="*/ 6096000 w 12192000"/>
              <a:gd name="connsiteY1" fmla="*/ 0 h 6762750"/>
              <a:gd name="connsiteX2" fmla="*/ 12192000 w 12192000"/>
              <a:gd name="connsiteY2" fmla="*/ 6762750 h 6762750"/>
              <a:gd name="connsiteX3" fmla="*/ 0 w 12192000"/>
              <a:gd name="connsiteY3" fmla="*/ 6762750 h 6762750"/>
              <a:gd name="connsiteX0" fmla="*/ 0 w 12192000"/>
              <a:gd name="connsiteY0" fmla="*/ 6754124 h 6754124"/>
              <a:gd name="connsiteX1" fmla="*/ 5751 w 12192000"/>
              <a:gd name="connsiteY1" fmla="*/ 0 h 6754124"/>
              <a:gd name="connsiteX2" fmla="*/ 12192000 w 12192000"/>
              <a:gd name="connsiteY2" fmla="*/ 6754124 h 6754124"/>
              <a:gd name="connsiteX3" fmla="*/ 0 w 12192000"/>
              <a:gd name="connsiteY3" fmla="*/ 6754124 h 6754124"/>
              <a:gd name="connsiteX0" fmla="*/ 0 w 12192000"/>
              <a:gd name="connsiteY0" fmla="*/ 6754124 h 6754124"/>
              <a:gd name="connsiteX1" fmla="*/ 5751 w 12192000"/>
              <a:gd name="connsiteY1" fmla="*/ 0 h 6754124"/>
              <a:gd name="connsiteX2" fmla="*/ 12192000 w 12192000"/>
              <a:gd name="connsiteY2" fmla="*/ 6754124 h 6754124"/>
              <a:gd name="connsiteX3" fmla="*/ 4226943 w 12192000"/>
              <a:gd name="connsiteY3" fmla="*/ 6745857 h 6754124"/>
              <a:gd name="connsiteX4" fmla="*/ 0 w 12192000"/>
              <a:gd name="connsiteY4" fmla="*/ 6754124 h 6754124"/>
              <a:gd name="connsiteX0" fmla="*/ 0 w 12192000"/>
              <a:gd name="connsiteY0" fmla="*/ 4433618 h 6754124"/>
              <a:gd name="connsiteX1" fmla="*/ 5751 w 12192000"/>
              <a:gd name="connsiteY1" fmla="*/ 0 h 6754124"/>
              <a:gd name="connsiteX2" fmla="*/ 12192000 w 12192000"/>
              <a:gd name="connsiteY2" fmla="*/ 6754124 h 6754124"/>
              <a:gd name="connsiteX3" fmla="*/ 4226943 w 12192000"/>
              <a:gd name="connsiteY3" fmla="*/ 6745857 h 6754124"/>
              <a:gd name="connsiteX4" fmla="*/ 0 w 12192000"/>
              <a:gd name="connsiteY4" fmla="*/ 4433618 h 6754124"/>
              <a:gd name="connsiteX0" fmla="*/ 0 w 12174747"/>
              <a:gd name="connsiteY0" fmla="*/ 4433618 h 6745857"/>
              <a:gd name="connsiteX1" fmla="*/ 5751 w 12174747"/>
              <a:gd name="connsiteY1" fmla="*/ 0 h 6745857"/>
              <a:gd name="connsiteX2" fmla="*/ 12174747 w 12174747"/>
              <a:gd name="connsiteY2" fmla="*/ 3536471 h 6745857"/>
              <a:gd name="connsiteX3" fmla="*/ 4226943 w 12174747"/>
              <a:gd name="connsiteY3" fmla="*/ 6745857 h 6745857"/>
              <a:gd name="connsiteX4" fmla="*/ 0 w 12174747"/>
              <a:gd name="connsiteY4" fmla="*/ 4433618 h 6745857"/>
              <a:gd name="connsiteX0" fmla="*/ 0 w 12174747"/>
              <a:gd name="connsiteY0" fmla="*/ 4433618 h 6763110"/>
              <a:gd name="connsiteX1" fmla="*/ 5751 w 12174747"/>
              <a:gd name="connsiteY1" fmla="*/ 0 h 6763110"/>
              <a:gd name="connsiteX2" fmla="*/ 12174747 w 12174747"/>
              <a:gd name="connsiteY2" fmla="*/ 3536471 h 6763110"/>
              <a:gd name="connsiteX3" fmla="*/ 4226943 w 12174747"/>
              <a:gd name="connsiteY3" fmla="*/ 6763110 h 6763110"/>
              <a:gd name="connsiteX4" fmla="*/ 0 w 12174747"/>
              <a:gd name="connsiteY4" fmla="*/ 4433618 h 6763110"/>
              <a:gd name="connsiteX0" fmla="*/ 0 w 12174747"/>
              <a:gd name="connsiteY0" fmla="*/ 4433618 h 6763110"/>
              <a:gd name="connsiteX1" fmla="*/ 5751 w 12174747"/>
              <a:gd name="connsiteY1" fmla="*/ 0 h 6763110"/>
              <a:gd name="connsiteX2" fmla="*/ 8367624 w 12174747"/>
              <a:gd name="connsiteY2" fmla="*/ 2415397 h 6763110"/>
              <a:gd name="connsiteX3" fmla="*/ 12174747 w 12174747"/>
              <a:gd name="connsiteY3" fmla="*/ 3536471 h 6763110"/>
              <a:gd name="connsiteX4" fmla="*/ 4226943 w 12174747"/>
              <a:gd name="connsiteY4" fmla="*/ 6763110 h 6763110"/>
              <a:gd name="connsiteX5" fmla="*/ 0 w 12174747"/>
              <a:gd name="connsiteY5" fmla="*/ 4433618 h 6763110"/>
              <a:gd name="connsiteX0" fmla="*/ 0 w 12197752"/>
              <a:gd name="connsiteY0" fmla="*/ 4442243 h 6771735"/>
              <a:gd name="connsiteX1" fmla="*/ 5751 w 12197752"/>
              <a:gd name="connsiteY1" fmla="*/ 8625 h 6771735"/>
              <a:gd name="connsiteX2" fmla="*/ 12197752 w 12197752"/>
              <a:gd name="connsiteY2" fmla="*/ 0 h 6771735"/>
              <a:gd name="connsiteX3" fmla="*/ 12174747 w 12197752"/>
              <a:gd name="connsiteY3" fmla="*/ 3545096 h 6771735"/>
              <a:gd name="connsiteX4" fmla="*/ 4226943 w 12197752"/>
              <a:gd name="connsiteY4" fmla="*/ 6771735 h 6771735"/>
              <a:gd name="connsiteX5" fmla="*/ 0 w 12197752"/>
              <a:gd name="connsiteY5" fmla="*/ 4442243 h 6771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97752" h="6771735">
                <a:moveTo>
                  <a:pt x="0" y="4442243"/>
                </a:moveTo>
                <a:lnTo>
                  <a:pt x="5751" y="8625"/>
                </a:lnTo>
                <a:lnTo>
                  <a:pt x="12197752" y="0"/>
                </a:lnTo>
                <a:lnTo>
                  <a:pt x="12174747" y="3545096"/>
                </a:lnTo>
                <a:lnTo>
                  <a:pt x="4226943" y="6771735"/>
                </a:lnTo>
                <a:lnTo>
                  <a:pt x="0" y="4442243"/>
                </a:lnTo>
                <a:close/>
              </a:path>
            </a:pathLst>
          </a:custGeom>
        </p:spPr>
        <p:txBody>
          <a:bodyPr/>
          <a:lstStyle/>
          <a:p>
            <a:endParaRPr lang="en-GB"/>
          </a:p>
        </p:txBody>
      </p:sp>
    </p:spTree>
    <p:extLst>
      <p:ext uri="{BB962C8B-B14F-4D97-AF65-F5344CB8AC3E}">
        <p14:creationId xmlns:p14="http://schemas.microsoft.com/office/powerpoint/2010/main" val="30432602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ingle content left">
    <p:spTree>
      <p:nvGrpSpPr>
        <p:cNvPr id="1" name=""/>
        <p:cNvGrpSpPr/>
        <p:nvPr/>
      </p:nvGrpSpPr>
      <p:grpSpPr>
        <a:xfrm>
          <a:off x="0" y="0"/>
          <a:ext cx="0" cy="0"/>
          <a:chOff x="0" y="0"/>
          <a:chExt cx="0" cy="0"/>
        </a:xfrm>
      </p:grpSpPr>
      <p:pic>
        <p:nvPicPr>
          <p:cNvPr id="7" name="Picture 6" descr="Shape&#10;&#10;Description automatically generated with medium confidence">
            <a:extLst>
              <a:ext uri="{FF2B5EF4-FFF2-40B4-BE49-F238E27FC236}">
                <a16:creationId xmlns:a16="http://schemas.microsoft.com/office/drawing/2014/main" id="{13F1EC89-2957-469C-9314-6F71FCD99016}"/>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42390"/>
          <a:stretch/>
        </p:blipFill>
        <p:spPr>
          <a:xfrm>
            <a:off x="0" y="2907102"/>
            <a:ext cx="12192000" cy="3950898"/>
          </a:xfrm>
          <a:prstGeom prst="rect">
            <a:avLst/>
          </a:prstGeom>
        </p:spPr>
      </p:pic>
      <p:sp>
        <p:nvSpPr>
          <p:cNvPr id="11" name="Content Placeholder 10">
            <a:extLst>
              <a:ext uri="{FF2B5EF4-FFF2-40B4-BE49-F238E27FC236}">
                <a16:creationId xmlns:a16="http://schemas.microsoft.com/office/drawing/2014/main" id="{FE8A2A18-577A-4670-A3DC-0CCBCC327542}"/>
              </a:ext>
            </a:extLst>
          </p:cNvPr>
          <p:cNvSpPr>
            <a:spLocks noGrp="1"/>
          </p:cNvSpPr>
          <p:nvPr>
            <p:ph sz="quarter" idx="11"/>
          </p:nvPr>
        </p:nvSpPr>
        <p:spPr>
          <a:xfrm>
            <a:off x="567599" y="567599"/>
            <a:ext cx="11052181" cy="5721058"/>
          </a:xfrm>
        </p:spPr>
        <p:txBody>
          <a:bodyPr>
            <a:normAutofit/>
          </a:bodyPr>
          <a:lstStyle>
            <a:lvl1pPr marL="0" indent="0">
              <a:buNone/>
              <a:defRPr sz="4800">
                <a:latin typeface="Century Gothic" panose="020B0502020202020204" pitchFamily="34" charset="0"/>
              </a:defRPr>
            </a:lvl1pPr>
            <a:lvl2pPr marL="457200" indent="0">
              <a:buNone/>
              <a:defRPr>
                <a:latin typeface="Century Gothic" panose="020B0502020202020204" pitchFamily="34" charset="0"/>
              </a:defRPr>
            </a:lvl2pPr>
            <a:lvl3pPr marL="914400" indent="0">
              <a:buNone/>
              <a:defRPr>
                <a:latin typeface="Century Gothic" panose="020B0502020202020204" pitchFamily="34" charset="0"/>
              </a:defRPr>
            </a:lvl3pPr>
            <a:lvl4pPr marL="1371600" indent="0">
              <a:buNone/>
              <a:defRPr>
                <a:latin typeface="Century Gothic" panose="020B0502020202020204" pitchFamily="34" charset="0"/>
              </a:defRPr>
            </a:lvl4pPr>
            <a:lvl5pPr marL="1828800" indent="0">
              <a:buNone/>
              <a:defRPr>
                <a:latin typeface="Century Gothic" panose="020B0502020202020204" pitchFamily="34" charset="0"/>
              </a:defRPr>
            </a:lvl5pPr>
          </a:lstStyle>
          <a:p>
            <a:pPr lvl="0"/>
            <a:r>
              <a:rPr lang="en-US"/>
              <a:t>Click to edit Master text styles</a:t>
            </a:r>
          </a:p>
        </p:txBody>
      </p:sp>
    </p:spTree>
    <p:extLst>
      <p:ext uri="{BB962C8B-B14F-4D97-AF65-F5344CB8AC3E}">
        <p14:creationId xmlns:p14="http://schemas.microsoft.com/office/powerpoint/2010/main" val="1795382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ingle content right">
    <p:spTree>
      <p:nvGrpSpPr>
        <p:cNvPr id="1" name=""/>
        <p:cNvGrpSpPr/>
        <p:nvPr/>
      </p:nvGrpSpPr>
      <p:grpSpPr>
        <a:xfrm>
          <a:off x="0" y="0"/>
          <a:ext cx="0" cy="0"/>
          <a:chOff x="0" y="0"/>
          <a:chExt cx="0" cy="0"/>
        </a:xfrm>
      </p:grpSpPr>
      <p:pic>
        <p:nvPicPr>
          <p:cNvPr id="7" name="Picture 6" descr="Shape&#10;&#10;Description automatically generated with medium confidence">
            <a:extLst>
              <a:ext uri="{FF2B5EF4-FFF2-40B4-BE49-F238E27FC236}">
                <a16:creationId xmlns:a16="http://schemas.microsoft.com/office/drawing/2014/main" id="{13F1EC89-2957-469C-9314-6F71FCD9901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11" name="Content Placeholder 10">
            <a:extLst>
              <a:ext uri="{FF2B5EF4-FFF2-40B4-BE49-F238E27FC236}">
                <a16:creationId xmlns:a16="http://schemas.microsoft.com/office/drawing/2014/main" id="{FE8A2A18-577A-4670-A3DC-0CCBCC327542}"/>
              </a:ext>
            </a:extLst>
          </p:cNvPr>
          <p:cNvSpPr>
            <a:spLocks noGrp="1"/>
          </p:cNvSpPr>
          <p:nvPr>
            <p:ph sz="quarter" idx="11"/>
          </p:nvPr>
        </p:nvSpPr>
        <p:spPr>
          <a:xfrm>
            <a:off x="567599" y="567599"/>
            <a:ext cx="11056799" cy="4888276"/>
          </a:xfrm>
        </p:spPr>
        <p:txBody>
          <a:bodyPr>
            <a:normAutofit/>
          </a:bodyPr>
          <a:lstStyle>
            <a:lvl1pPr marL="0" indent="0">
              <a:buNone/>
              <a:defRPr sz="4800">
                <a:latin typeface="Century Gothic" panose="020B0502020202020204" pitchFamily="34" charset="0"/>
              </a:defRPr>
            </a:lvl1pPr>
            <a:lvl2pPr marL="457200" indent="0">
              <a:buNone/>
              <a:defRPr>
                <a:latin typeface="Century Gothic" panose="020B0502020202020204" pitchFamily="34" charset="0"/>
              </a:defRPr>
            </a:lvl2pPr>
            <a:lvl3pPr marL="914400" indent="0">
              <a:buNone/>
              <a:defRPr>
                <a:latin typeface="Century Gothic" panose="020B0502020202020204" pitchFamily="34" charset="0"/>
              </a:defRPr>
            </a:lvl3pPr>
            <a:lvl4pPr marL="1371600" indent="0">
              <a:buNone/>
              <a:defRPr>
                <a:latin typeface="Century Gothic" panose="020B0502020202020204" pitchFamily="34" charset="0"/>
              </a:defRPr>
            </a:lvl4pPr>
            <a:lvl5pPr marL="1828800" indent="0">
              <a:buNone/>
              <a:defRPr>
                <a:latin typeface="Century Gothic" panose="020B0502020202020204" pitchFamily="34" charset="0"/>
              </a:defRPr>
            </a:lvl5pPr>
          </a:lstStyle>
          <a:p>
            <a:pPr lvl="0"/>
            <a:r>
              <a:rPr lang="en-US"/>
              <a:t>Click to edit Master text styles</a:t>
            </a:r>
          </a:p>
        </p:txBody>
      </p:sp>
    </p:spTree>
    <p:extLst>
      <p:ext uri="{BB962C8B-B14F-4D97-AF65-F5344CB8AC3E}">
        <p14:creationId xmlns:p14="http://schemas.microsoft.com/office/powerpoint/2010/main" val="41729967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double content">
    <p:spTree>
      <p:nvGrpSpPr>
        <p:cNvPr id="1" name=""/>
        <p:cNvGrpSpPr/>
        <p:nvPr/>
      </p:nvGrpSpPr>
      <p:grpSpPr>
        <a:xfrm>
          <a:off x="0" y="0"/>
          <a:ext cx="0" cy="0"/>
          <a:chOff x="0" y="0"/>
          <a:chExt cx="0" cy="0"/>
        </a:xfrm>
      </p:grpSpPr>
      <p:pic>
        <p:nvPicPr>
          <p:cNvPr id="6" name="Picture 5" descr="A picture containing shape&#10;&#10;Description automatically generated">
            <a:extLst>
              <a:ext uri="{FF2B5EF4-FFF2-40B4-BE49-F238E27FC236}">
                <a16:creationId xmlns:a16="http://schemas.microsoft.com/office/drawing/2014/main" id="{CD8AEB54-F2B6-42DB-B337-A340964B98F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 Placeholder 8">
            <a:extLst>
              <a:ext uri="{FF2B5EF4-FFF2-40B4-BE49-F238E27FC236}">
                <a16:creationId xmlns:a16="http://schemas.microsoft.com/office/drawing/2014/main" id="{2A5B2DAA-4148-42EC-84BE-A8D10D3A257C}"/>
              </a:ext>
            </a:extLst>
          </p:cNvPr>
          <p:cNvSpPr>
            <a:spLocks noGrp="1"/>
          </p:cNvSpPr>
          <p:nvPr>
            <p:ph type="body" sz="quarter" idx="10"/>
          </p:nvPr>
        </p:nvSpPr>
        <p:spPr>
          <a:xfrm>
            <a:off x="624750" y="567599"/>
            <a:ext cx="10900500" cy="720000"/>
          </a:xfrm>
        </p:spPr>
        <p:txBody>
          <a:bodyPr>
            <a:normAutofit/>
          </a:bodyPr>
          <a:lstStyle>
            <a:lvl1pPr marL="0" indent="0">
              <a:buNone/>
              <a:defRPr sz="3600">
                <a:latin typeface="Century Gothic" panose="020B0502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
        <p:nvSpPr>
          <p:cNvPr id="12" name="Picture Placeholder 11">
            <a:extLst>
              <a:ext uri="{FF2B5EF4-FFF2-40B4-BE49-F238E27FC236}">
                <a16:creationId xmlns:a16="http://schemas.microsoft.com/office/drawing/2014/main" id="{196431B6-2888-4324-B2D9-6915792F1D32}"/>
              </a:ext>
            </a:extLst>
          </p:cNvPr>
          <p:cNvSpPr>
            <a:spLocks noGrp="1"/>
          </p:cNvSpPr>
          <p:nvPr>
            <p:ph type="pic" sz="quarter" idx="11"/>
          </p:nvPr>
        </p:nvSpPr>
        <p:spPr>
          <a:xfrm>
            <a:off x="6419850" y="1733550"/>
            <a:ext cx="3960000" cy="4320000"/>
          </a:xfrm>
        </p:spPr>
        <p:txBody>
          <a:bodyPr/>
          <a:lstStyle>
            <a:lvl1pPr marL="0" indent="0">
              <a:buNone/>
              <a:defRPr>
                <a:latin typeface="Century Gothic" panose="020B0502020202020204" pitchFamily="34" charset="0"/>
              </a:defRPr>
            </a:lvl1pPr>
          </a:lstStyle>
          <a:p>
            <a:endParaRPr lang="en-GB"/>
          </a:p>
        </p:txBody>
      </p:sp>
      <p:sp>
        <p:nvSpPr>
          <p:cNvPr id="14" name="Text Placeholder 13">
            <a:extLst>
              <a:ext uri="{FF2B5EF4-FFF2-40B4-BE49-F238E27FC236}">
                <a16:creationId xmlns:a16="http://schemas.microsoft.com/office/drawing/2014/main" id="{0A280530-2AB9-4686-909B-A5433A2C70AE}"/>
              </a:ext>
            </a:extLst>
          </p:cNvPr>
          <p:cNvSpPr>
            <a:spLocks noGrp="1"/>
          </p:cNvSpPr>
          <p:nvPr>
            <p:ph type="body" sz="quarter" idx="12"/>
          </p:nvPr>
        </p:nvSpPr>
        <p:spPr>
          <a:xfrm>
            <a:off x="624750" y="1733550"/>
            <a:ext cx="5471250" cy="4320000"/>
          </a:xfrm>
        </p:spPr>
        <p:txBody>
          <a:bodyPr/>
          <a:lstStyle>
            <a:lvl1pPr marL="0" indent="0">
              <a:buNone/>
              <a:defRPr>
                <a:latin typeface="Century Gothic" panose="020B0502020202020204" pitchFamily="34" charset="0"/>
              </a:defRPr>
            </a:lvl1pPr>
            <a:lvl2pPr marL="457200" indent="0">
              <a:buNone/>
              <a:defRPr>
                <a:latin typeface="Century Gothic" panose="020B0502020202020204" pitchFamily="34" charset="0"/>
              </a:defRPr>
            </a:lvl2pPr>
            <a:lvl3pPr marL="914400" indent="0">
              <a:buNone/>
              <a:defRPr>
                <a:latin typeface="Century Gothic" panose="020B0502020202020204" pitchFamily="34" charset="0"/>
              </a:defRPr>
            </a:lvl3pPr>
            <a:lvl4pPr marL="1371600" indent="0">
              <a:buNone/>
              <a:defRPr>
                <a:latin typeface="Century Gothic" panose="020B0502020202020204" pitchFamily="34" charset="0"/>
              </a:defRPr>
            </a:lvl4pPr>
            <a:lvl5pPr marL="1828800" indent="0">
              <a:buNone/>
              <a:defRPr>
                <a:latin typeface="Century Gothic" panose="020B0502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907026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single content">
    <p:spTree>
      <p:nvGrpSpPr>
        <p:cNvPr id="1" name=""/>
        <p:cNvGrpSpPr/>
        <p:nvPr/>
      </p:nvGrpSpPr>
      <p:grpSpPr>
        <a:xfrm>
          <a:off x="0" y="0"/>
          <a:ext cx="0" cy="0"/>
          <a:chOff x="0" y="0"/>
          <a:chExt cx="0" cy="0"/>
        </a:xfrm>
      </p:grpSpPr>
      <p:pic>
        <p:nvPicPr>
          <p:cNvPr id="6" name="Picture 5" descr="A picture containing shape&#10;&#10;Description automatically generated">
            <a:extLst>
              <a:ext uri="{FF2B5EF4-FFF2-40B4-BE49-F238E27FC236}">
                <a16:creationId xmlns:a16="http://schemas.microsoft.com/office/drawing/2014/main" id="{CD8AEB54-F2B6-42DB-B337-A340964B98F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3" name="Content Placeholder 2">
            <a:extLst>
              <a:ext uri="{FF2B5EF4-FFF2-40B4-BE49-F238E27FC236}">
                <a16:creationId xmlns:a16="http://schemas.microsoft.com/office/drawing/2014/main" id="{B21AF912-A7DD-4F2F-AD1C-4ECE784EE417}"/>
              </a:ext>
            </a:extLst>
          </p:cNvPr>
          <p:cNvSpPr>
            <a:spLocks noGrp="1"/>
          </p:cNvSpPr>
          <p:nvPr>
            <p:ph sz="quarter" idx="13"/>
          </p:nvPr>
        </p:nvSpPr>
        <p:spPr>
          <a:xfrm>
            <a:off x="1905000" y="1676400"/>
            <a:ext cx="9719398" cy="43624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Text Placeholder 8">
            <a:extLst>
              <a:ext uri="{FF2B5EF4-FFF2-40B4-BE49-F238E27FC236}">
                <a16:creationId xmlns:a16="http://schemas.microsoft.com/office/drawing/2014/main" id="{2A5B2DAA-4148-42EC-84BE-A8D10D3A257C}"/>
              </a:ext>
            </a:extLst>
          </p:cNvPr>
          <p:cNvSpPr>
            <a:spLocks noGrp="1"/>
          </p:cNvSpPr>
          <p:nvPr>
            <p:ph type="body" sz="quarter" idx="10"/>
          </p:nvPr>
        </p:nvSpPr>
        <p:spPr>
          <a:xfrm>
            <a:off x="1904999" y="567599"/>
            <a:ext cx="9719399" cy="781051"/>
          </a:xfrm>
        </p:spPr>
        <p:txBody>
          <a:bodyPr>
            <a:normAutofit/>
          </a:bodyPr>
          <a:lstStyle>
            <a:lvl1pPr marL="0" indent="0">
              <a:buNone/>
              <a:defRPr sz="3600">
                <a:latin typeface="Century Gothic" panose="020B0502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Tree>
    <p:extLst>
      <p:ext uri="{BB962C8B-B14F-4D97-AF65-F5344CB8AC3E}">
        <p14:creationId xmlns:p14="http://schemas.microsoft.com/office/powerpoint/2010/main" val="2761200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two columns text">
    <p:spTree>
      <p:nvGrpSpPr>
        <p:cNvPr id="1" name=""/>
        <p:cNvGrpSpPr/>
        <p:nvPr/>
      </p:nvGrpSpPr>
      <p:grpSpPr>
        <a:xfrm>
          <a:off x="0" y="0"/>
          <a:ext cx="0" cy="0"/>
          <a:chOff x="0" y="0"/>
          <a:chExt cx="0" cy="0"/>
        </a:xfrm>
      </p:grpSpPr>
      <p:pic>
        <p:nvPicPr>
          <p:cNvPr id="7" name="Picture 6" descr="A picture containing text&#10;&#10;Description automatically generated">
            <a:extLst>
              <a:ext uri="{FF2B5EF4-FFF2-40B4-BE49-F238E27FC236}">
                <a16:creationId xmlns:a16="http://schemas.microsoft.com/office/drawing/2014/main" id="{AD8C0851-B141-473B-89F7-AE0E8650A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Text Placeholder 8">
            <a:extLst>
              <a:ext uri="{FF2B5EF4-FFF2-40B4-BE49-F238E27FC236}">
                <a16:creationId xmlns:a16="http://schemas.microsoft.com/office/drawing/2014/main" id="{C15A3691-6D3F-49A8-A783-304C702C6295}"/>
              </a:ext>
            </a:extLst>
          </p:cNvPr>
          <p:cNvSpPr>
            <a:spLocks noGrp="1"/>
          </p:cNvSpPr>
          <p:nvPr>
            <p:ph type="body" sz="quarter" idx="10"/>
          </p:nvPr>
        </p:nvSpPr>
        <p:spPr>
          <a:xfrm>
            <a:off x="624750" y="567599"/>
            <a:ext cx="10942500" cy="781051"/>
          </a:xfrm>
        </p:spPr>
        <p:txBody>
          <a:bodyPr>
            <a:normAutofit/>
          </a:bodyPr>
          <a:lstStyle>
            <a:lvl1pPr marL="0" indent="0">
              <a:buNone/>
              <a:defRPr sz="3600">
                <a:latin typeface="Century Gothic" panose="020B0502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
        <p:nvSpPr>
          <p:cNvPr id="10" name="Text Placeholder 9">
            <a:extLst>
              <a:ext uri="{FF2B5EF4-FFF2-40B4-BE49-F238E27FC236}">
                <a16:creationId xmlns:a16="http://schemas.microsoft.com/office/drawing/2014/main" id="{D31FFBD0-1C9E-49E6-BA9C-256F7D65DD07}"/>
              </a:ext>
            </a:extLst>
          </p:cNvPr>
          <p:cNvSpPr>
            <a:spLocks noGrp="1"/>
          </p:cNvSpPr>
          <p:nvPr>
            <p:ph type="body" sz="quarter" idx="11"/>
          </p:nvPr>
        </p:nvSpPr>
        <p:spPr>
          <a:xfrm>
            <a:off x="609600" y="1562100"/>
            <a:ext cx="5256000" cy="4667250"/>
          </a:xfrm>
        </p:spPr>
        <p:txBody>
          <a:bodyPr/>
          <a:lstStyle>
            <a:lvl1pPr marL="0" indent="0">
              <a:buNone/>
              <a:defRPr>
                <a:latin typeface="Century Gothic" panose="020B0502020202020204" pitchFamily="34" charset="0"/>
              </a:defRPr>
            </a:lvl1pPr>
            <a:lvl2pPr marL="457200" indent="0">
              <a:buNone/>
              <a:defRPr>
                <a:latin typeface="Century Gothic" panose="020B0502020202020204" pitchFamily="34" charset="0"/>
              </a:defRPr>
            </a:lvl2pPr>
            <a:lvl3pPr marL="914400" indent="0">
              <a:buNone/>
              <a:defRPr>
                <a:latin typeface="Century Gothic" panose="020B0502020202020204" pitchFamily="34" charset="0"/>
              </a:defRPr>
            </a:lvl3pPr>
            <a:lvl4pPr marL="1371600" indent="0">
              <a:buNone/>
              <a:defRPr>
                <a:latin typeface="Century Gothic" panose="020B0502020202020204" pitchFamily="34" charset="0"/>
              </a:defRPr>
            </a:lvl4pPr>
            <a:lvl5pPr marL="1828800" indent="0">
              <a:buNone/>
              <a:defRPr>
                <a:latin typeface="Century Gothic" panose="020B0502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Text Placeholder 11">
            <a:extLst>
              <a:ext uri="{FF2B5EF4-FFF2-40B4-BE49-F238E27FC236}">
                <a16:creationId xmlns:a16="http://schemas.microsoft.com/office/drawing/2014/main" id="{0065A7CE-A828-4F92-934F-C0E514085E2A}"/>
              </a:ext>
            </a:extLst>
          </p:cNvPr>
          <p:cNvSpPr>
            <a:spLocks noGrp="1"/>
          </p:cNvSpPr>
          <p:nvPr>
            <p:ph type="body" sz="quarter" idx="12"/>
          </p:nvPr>
        </p:nvSpPr>
        <p:spPr>
          <a:xfrm>
            <a:off x="6311250" y="1562099"/>
            <a:ext cx="5256000" cy="4667249"/>
          </a:xfrm>
        </p:spPr>
        <p:txBody>
          <a:bodyPr/>
          <a:lstStyle>
            <a:lvl1pPr marL="0" indent="0">
              <a:buNone/>
              <a:defRPr>
                <a:latin typeface="Century Gothic" panose="020B0502020202020204" pitchFamily="34" charset="0"/>
              </a:defRPr>
            </a:lvl1pPr>
            <a:lvl2pPr marL="457200" indent="0">
              <a:buNone/>
              <a:defRPr>
                <a:latin typeface="Century Gothic" panose="020B0502020202020204" pitchFamily="34" charset="0"/>
              </a:defRPr>
            </a:lvl2pPr>
            <a:lvl3pPr marL="914400" indent="0">
              <a:buNone/>
              <a:defRPr>
                <a:latin typeface="Century Gothic" panose="020B0502020202020204" pitchFamily="34" charset="0"/>
              </a:defRPr>
            </a:lvl3pPr>
            <a:lvl4pPr marL="1371600" indent="0">
              <a:buNone/>
              <a:defRPr>
                <a:latin typeface="Century Gothic" panose="020B0502020202020204" pitchFamily="34" charset="0"/>
              </a:defRPr>
            </a:lvl4pPr>
            <a:lvl5pPr marL="1828800" indent="0">
              <a:buNone/>
              <a:defRPr>
                <a:latin typeface="Century Gothic" panose="020B0502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285733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two columns text_1">
    <p:spTree>
      <p:nvGrpSpPr>
        <p:cNvPr id="1" name=""/>
        <p:cNvGrpSpPr/>
        <p:nvPr/>
      </p:nvGrpSpPr>
      <p:grpSpPr>
        <a:xfrm>
          <a:off x="0" y="0"/>
          <a:ext cx="0" cy="0"/>
          <a:chOff x="0" y="0"/>
          <a:chExt cx="0" cy="0"/>
        </a:xfrm>
      </p:grpSpPr>
      <p:pic>
        <p:nvPicPr>
          <p:cNvPr id="7" name="Picture 6" descr="A picture containing text&#10;&#10;Description automatically generated">
            <a:extLst>
              <a:ext uri="{FF2B5EF4-FFF2-40B4-BE49-F238E27FC236}">
                <a16:creationId xmlns:a16="http://schemas.microsoft.com/office/drawing/2014/main" id="{AD8C0851-B141-473B-89F7-AE0E8650A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8" name="Text Placeholder 8">
            <a:extLst>
              <a:ext uri="{FF2B5EF4-FFF2-40B4-BE49-F238E27FC236}">
                <a16:creationId xmlns:a16="http://schemas.microsoft.com/office/drawing/2014/main" id="{C15A3691-6D3F-49A8-A783-304C702C6295}"/>
              </a:ext>
            </a:extLst>
          </p:cNvPr>
          <p:cNvSpPr>
            <a:spLocks noGrp="1"/>
          </p:cNvSpPr>
          <p:nvPr>
            <p:ph type="body" sz="quarter" idx="10"/>
          </p:nvPr>
        </p:nvSpPr>
        <p:spPr>
          <a:xfrm>
            <a:off x="624750" y="567599"/>
            <a:ext cx="10942500" cy="781051"/>
          </a:xfrm>
        </p:spPr>
        <p:txBody>
          <a:bodyPr>
            <a:normAutofit/>
          </a:bodyPr>
          <a:lstStyle>
            <a:lvl1pPr marL="0" indent="0">
              <a:buNone/>
              <a:defRPr sz="3600">
                <a:latin typeface="Century Gothic" panose="020B0502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
        <p:nvSpPr>
          <p:cNvPr id="10" name="Text Placeholder 9">
            <a:extLst>
              <a:ext uri="{FF2B5EF4-FFF2-40B4-BE49-F238E27FC236}">
                <a16:creationId xmlns:a16="http://schemas.microsoft.com/office/drawing/2014/main" id="{D31FFBD0-1C9E-49E6-BA9C-256F7D65DD07}"/>
              </a:ext>
            </a:extLst>
          </p:cNvPr>
          <p:cNvSpPr>
            <a:spLocks noGrp="1"/>
          </p:cNvSpPr>
          <p:nvPr>
            <p:ph type="body" sz="quarter" idx="11"/>
          </p:nvPr>
        </p:nvSpPr>
        <p:spPr>
          <a:xfrm>
            <a:off x="609600" y="1562100"/>
            <a:ext cx="5256000" cy="4667250"/>
          </a:xfrm>
        </p:spPr>
        <p:txBody>
          <a:bodyPr/>
          <a:lstStyle>
            <a:lvl1pPr marL="0" indent="0">
              <a:buNone/>
              <a:defRPr>
                <a:latin typeface="Century Gothic" panose="020B0502020202020204" pitchFamily="34" charset="0"/>
              </a:defRPr>
            </a:lvl1pPr>
            <a:lvl2pPr marL="457200" indent="0">
              <a:buNone/>
              <a:defRPr>
                <a:latin typeface="Century Gothic" panose="020B0502020202020204" pitchFamily="34" charset="0"/>
              </a:defRPr>
            </a:lvl2pPr>
            <a:lvl3pPr marL="914400" indent="0">
              <a:buNone/>
              <a:defRPr>
                <a:latin typeface="Century Gothic" panose="020B0502020202020204" pitchFamily="34" charset="0"/>
              </a:defRPr>
            </a:lvl3pPr>
            <a:lvl4pPr marL="1371600" indent="0">
              <a:buNone/>
              <a:defRPr>
                <a:latin typeface="Century Gothic" panose="020B0502020202020204" pitchFamily="34" charset="0"/>
              </a:defRPr>
            </a:lvl4pPr>
            <a:lvl5pPr marL="1828800" indent="0">
              <a:buNone/>
              <a:defRPr>
                <a:latin typeface="Century Gothic" panose="020B0502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Text Placeholder 11">
            <a:extLst>
              <a:ext uri="{FF2B5EF4-FFF2-40B4-BE49-F238E27FC236}">
                <a16:creationId xmlns:a16="http://schemas.microsoft.com/office/drawing/2014/main" id="{0065A7CE-A828-4F92-934F-C0E514085E2A}"/>
              </a:ext>
            </a:extLst>
          </p:cNvPr>
          <p:cNvSpPr>
            <a:spLocks noGrp="1"/>
          </p:cNvSpPr>
          <p:nvPr>
            <p:ph type="body" sz="quarter" idx="12"/>
          </p:nvPr>
        </p:nvSpPr>
        <p:spPr>
          <a:xfrm>
            <a:off x="6326402" y="1562100"/>
            <a:ext cx="5256000" cy="4667250"/>
          </a:xfrm>
        </p:spPr>
        <p:txBody>
          <a:bodyPr/>
          <a:lstStyle>
            <a:lvl1pPr marL="0" indent="0">
              <a:buNone/>
              <a:defRPr>
                <a:latin typeface="Century Gothic" panose="020B0502020202020204" pitchFamily="34" charset="0"/>
              </a:defRPr>
            </a:lvl1pPr>
            <a:lvl2pPr marL="457200" indent="0">
              <a:buNone/>
              <a:defRPr>
                <a:latin typeface="Century Gothic" panose="020B0502020202020204" pitchFamily="34" charset="0"/>
              </a:defRPr>
            </a:lvl2pPr>
            <a:lvl3pPr marL="914400" indent="0">
              <a:buNone/>
              <a:defRPr>
                <a:latin typeface="Century Gothic" panose="020B0502020202020204" pitchFamily="34" charset="0"/>
              </a:defRPr>
            </a:lvl3pPr>
            <a:lvl4pPr marL="1371600" indent="0">
              <a:buNone/>
              <a:defRPr>
                <a:latin typeface="Century Gothic" panose="020B0502020202020204" pitchFamily="34" charset="0"/>
              </a:defRPr>
            </a:lvl4pPr>
            <a:lvl5pPr marL="1828800" indent="0">
              <a:buNone/>
              <a:defRPr>
                <a:latin typeface="Century Gothic" panose="020B0502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4026794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nd background imag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560DD920-7385-4DCB-B714-F081CC5515DB}"/>
              </a:ext>
            </a:extLst>
          </p:cNvPr>
          <p:cNvSpPr>
            <a:spLocks noGrp="1"/>
          </p:cNvSpPr>
          <p:nvPr>
            <p:ph type="pic" sz="quarter" idx="10"/>
          </p:nvPr>
        </p:nvSpPr>
        <p:spPr>
          <a:xfrm>
            <a:off x="-9458" y="0"/>
            <a:ext cx="12197313" cy="6858000"/>
          </a:xfrm>
          <a:custGeom>
            <a:avLst/>
            <a:gdLst>
              <a:gd name="connsiteX0" fmla="*/ 1526865 w 12192000"/>
              <a:gd name="connsiteY0" fmla="*/ 0 h 6858000"/>
              <a:gd name="connsiteX1" fmla="*/ 11048977 w 12192000"/>
              <a:gd name="connsiteY1" fmla="*/ 0 h 6858000"/>
              <a:gd name="connsiteX2" fmla="*/ 12192000 w 12192000"/>
              <a:gd name="connsiteY2" fmla="*/ 1143023 h 6858000"/>
              <a:gd name="connsiteX3" fmla="*/ 12192000 w 12192000"/>
              <a:gd name="connsiteY3" fmla="*/ 5331135 h 6858000"/>
              <a:gd name="connsiteX4" fmla="*/ 10665135 w 12192000"/>
              <a:gd name="connsiteY4" fmla="*/ 6858000 h 6858000"/>
              <a:gd name="connsiteX5" fmla="*/ 1143023 w 12192000"/>
              <a:gd name="connsiteY5" fmla="*/ 6858000 h 6858000"/>
              <a:gd name="connsiteX6" fmla="*/ 0 w 12192000"/>
              <a:gd name="connsiteY6" fmla="*/ 5714977 h 6858000"/>
              <a:gd name="connsiteX7" fmla="*/ 0 w 12192000"/>
              <a:gd name="connsiteY7" fmla="*/ 1526865 h 6858000"/>
              <a:gd name="connsiteX8" fmla="*/ 1526865 w 12192000"/>
              <a:gd name="connsiteY8" fmla="*/ 0 h 6858000"/>
              <a:gd name="connsiteX0" fmla="*/ 7418707 w 12192000"/>
              <a:gd name="connsiteY0" fmla="*/ 0 h 6858000"/>
              <a:gd name="connsiteX1" fmla="*/ 11048977 w 12192000"/>
              <a:gd name="connsiteY1" fmla="*/ 0 h 6858000"/>
              <a:gd name="connsiteX2" fmla="*/ 12192000 w 12192000"/>
              <a:gd name="connsiteY2" fmla="*/ 1143023 h 6858000"/>
              <a:gd name="connsiteX3" fmla="*/ 12192000 w 12192000"/>
              <a:gd name="connsiteY3" fmla="*/ 5331135 h 6858000"/>
              <a:gd name="connsiteX4" fmla="*/ 10665135 w 12192000"/>
              <a:gd name="connsiteY4" fmla="*/ 6858000 h 6858000"/>
              <a:gd name="connsiteX5" fmla="*/ 1143023 w 12192000"/>
              <a:gd name="connsiteY5" fmla="*/ 6858000 h 6858000"/>
              <a:gd name="connsiteX6" fmla="*/ 0 w 12192000"/>
              <a:gd name="connsiteY6" fmla="*/ 5714977 h 6858000"/>
              <a:gd name="connsiteX7" fmla="*/ 0 w 12192000"/>
              <a:gd name="connsiteY7" fmla="*/ 1526865 h 6858000"/>
              <a:gd name="connsiteX8" fmla="*/ 7418707 w 12192000"/>
              <a:gd name="connsiteY8" fmla="*/ 0 h 6858000"/>
              <a:gd name="connsiteX0" fmla="*/ 7418707 w 12204916"/>
              <a:gd name="connsiteY0" fmla="*/ 0 h 6858000"/>
              <a:gd name="connsiteX1" fmla="*/ 12204916 w 12204916"/>
              <a:gd name="connsiteY1" fmla="*/ 0 h 6858000"/>
              <a:gd name="connsiteX2" fmla="*/ 12192000 w 12204916"/>
              <a:gd name="connsiteY2" fmla="*/ 1143023 h 6858000"/>
              <a:gd name="connsiteX3" fmla="*/ 12192000 w 12204916"/>
              <a:gd name="connsiteY3" fmla="*/ 5331135 h 6858000"/>
              <a:gd name="connsiteX4" fmla="*/ 10665135 w 12204916"/>
              <a:gd name="connsiteY4" fmla="*/ 6858000 h 6858000"/>
              <a:gd name="connsiteX5" fmla="*/ 1143023 w 12204916"/>
              <a:gd name="connsiteY5" fmla="*/ 6858000 h 6858000"/>
              <a:gd name="connsiteX6" fmla="*/ 0 w 12204916"/>
              <a:gd name="connsiteY6" fmla="*/ 5714977 h 6858000"/>
              <a:gd name="connsiteX7" fmla="*/ 0 w 12204916"/>
              <a:gd name="connsiteY7" fmla="*/ 1526865 h 6858000"/>
              <a:gd name="connsiteX8" fmla="*/ 7418707 w 12204916"/>
              <a:gd name="connsiteY8" fmla="*/ 0 h 6858000"/>
              <a:gd name="connsiteX0" fmla="*/ 7418707 w 12204916"/>
              <a:gd name="connsiteY0" fmla="*/ 0 h 6858000"/>
              <a:gd name="connsiteX1" fmla="*/ 12204916 w 12204916"/>
              <a:gd name="connsiteY1" fmla="*/ 0 h 6858000"/>
              <a:gd name="connsiteX2" fmla="*/ 12192000 w 12204916"/>
              <a:gd name="connsiteY2" fmla="*/ 1143023 h 6858000"/>
              <a:gd name="connsiteX3" fmla="*/ 12200627 w 12204916"/>
              <a:gd name="connsiteY3" fmla="*/ 5227618 h 6858000"/>
              <a:gd name="connsiteX4" fmla="*/ 10665135 w 12204916"/>
              <a:gd name="connsiteY4" fmla="*/ 6858000 h 6858000"/>
              <a:gd name="connsiteX5" fmla="*/ 1143023 w 12204916"/>
              <a:gd name="connsiteY5" fmla="*/ 6858000 h 6858000"/>
              <a:gd name="connsiteX6" fmla="*/ 0 w 12204916"/>
              <a:gd name="connsiteY6" fmla="*/ 5714977 h 6858000"/>
              <a:gd name="connsiteX7" fmla="*/ 0 w 12204916"/>
              <a:gd name="connsiteY7" fmla="*/ 1526865 h 6858000"/>
              <a:gd name="connsiteX8" fmla="*/ 7418707 w 12204916"/>
              <a:gd name="connsiteY8" fmla="*/ 0 h 6858000"/>
              <a:gd name="connsiteX0" fmla="*/ 7418707 w 12204916"/>
              <a:gd name="connsiteY0" fmla="*/ 0 h 6858000"/>
              <a:gd name="connsiteX1" fmla="*/ 12204916 w 12204916"/>
              <a:gd name="connsiteY1" fmla="*/ 0 h 6858000"/>
              <a:gd name="connsiteX2" fmla="*/ 12192000 w 12204916"/>
              <a:gd name="connsiteY2" fmla="*/ 1143023 h 6858000"/>
              <a:gd name="connsiteX3" fmla="*/ 12200627 w 12204916"/>
              <a:gd name="connsiteY3" fmla="*/ 5227618 h 6858000"/>
              <a:gd name="connsiteX4" fmla="*/ 8103090 w 12204916"/>
              <a:gd name="connsiteY4" fmla="*/ 6858000 h 6858000"/>
              <a:gd name="connsiteX5" fmla="*/ 1143023 w 12204916"/>
              <a:gd name="connsiteY5" fmla="*/ 6858000 h 6858000"/>
              <a:gd name="connsiteX6" fmla="*/ 0 w 12204916"/>
              <a:gd name="connsiteY6" fmla="*/ 5714977 h 6858000"/>
              <a:gd name="connsiteX7" fmla="*/ 0 w 12204916"/>
              <a:gd name="connsiteY7" fmla="*/ 1526865 h 6858000"/>
              <a:gd name="connsiteX8" fmla="*/ 7418707 w 12204916"/>
              <a:gd name="connsiteY8" fmla="*/ 0 h 6858000"/>
              <a:gd name="connsiteX0" fmla="*/ 7427334 w 12213543"/>
              <a:gd name="connsiteY0" fmla="*/ 0 h 6858000"/>
              <a:gd name="connsiteX1" fmla="*/ 12213543 w 12213543"/>
              <a:gd name="connsiteY1" fmla="*/ 0 h 6858000"/>
              <a:gd name="connsiteX2" fmla="*/ 12200627 w 12213543"/>
              <a:gd name="connsiteY2" fmla="*/ 1143023 h 6858000"/>
              <a:gd name="connsiteX3" fmla="*/ 12209254 w 12213543"/>
              <a:gd name="connsiteY3" fmla="*/ 5227618 h 6858000"/>
              <a:gd name="connsiteX4" fmla="*/ 8111717 w 12213543"/>
              <a:gd name="connsiteY4" fmla="*/ 6858000 h 6858000"/>
              <a:gd name="connsiteX5" fmla="*/ 1151650 w 12213543"/>
              <a:gd name="connsiteY5" fmla="*/ 6858000 h 6858000"/>
              <a:gd name="connsiteX6" fmla="*/ 0 w 12213543"/>
              <a:gd name="connsiteY6" fmla="*/ 6853664 h 6858000"/>
              <a:gd name="connsiteX7" fmla="*/ 8627 w 12213543"/>
              <a:gd name="connsiteY7" fmla="*/ 1526865 h 6858000"/>
              <a:gd name="connsiteX8" fmla="*/ 7427334 w 12213543"/>
              <a:gd name="connsiteY8" fmla="*/ 0 h 6858000"/>
              <a:gd name="connsiteX0" fmla="*/ 7428163 w 12214372"/>
              <a:gd name="connsiteY0" fmla="*/ 0 h 6858000"/>
              <a:gd name="connsiteX1" fmla="*/ 12214372 w 12214372"/>
              <a:gd name="connsiteY1" fmla="*/ 0 h 6858000"/>
              <a:gd name="connsiteX2" fmla="*/ 12201456 w 12214372"/>
              <a:gd name="connsiteY2" fmla="*/ 1143023 h 6858000"/>
              <a:gd name="connsiteX3" fmla="*/ 12210083 w 12214372"/>
              <a:gd name="connsiteY3" fmla="*/ 5227618 h 6858000"/>
              <a:gd name="connsiteX4" fmla="*/ 8112546 w 12214372"/>
              <a:gd name="connsiteY4" fmla="*/ 6858000 h 6858000"/>
              <a:gd name="connsiteX5" fmla="*/ 1152479 w 12214372"/>
              <a:gd name="connsiteY5" fmla="*/ 6858000 h 6858000"/>
              <a:gd name="connsiteX6" fmla="*/ 829 w 12214372"/>
              <a:gd name="connsiteY6" fmla="*/ 6853664 h 6858000"/>
              <a:gd name="connsiteX7" fmla="*/ 830 w 12214372"/>
              <a:gd name="connsiteY7" fmla="*/ 1518238 h 6858000"/>
              <a:gd name="connsiteX8" fmla="*/ 7428163 w 12214372"/>
              <a:gd name="connsiteY8" fmla="*/ 0 h 6858000"/>
              <a:gd name="connsiteX0" fmla="*/ 7428163 w 12210083"/>
              <a:gd name="connsiteY0" fmla="*/ 0 h 6858000"/>
              <a:gd name="connsiteX1" fmla="*/ 12205746 w 12210083"/>
              <a:gd name="connsiteY1" fmla="*/ 0 h 6858000"/>
              <a:gd name="connsiteX2" fmla="*/ 12201456 w 12210083"/>
              <a:gd name="connsiteY2" fmla="*/ 1143023 h 6858000"/>
              <a:gd name="connsiteX3" fmla="*/ 12210083 w 12210083"/>
              <a:gd name="connsiteY3" fmla="*/ 5227618 h 6858000"/>
              <a:gd name="connsiteX4" fmla="*/ 8112546 w 12210083"/>
              <a:gd name="connsiteY4" fmla="*/ 6858000 h 6858000"/>
              <a:gd name="connsiteX5" fmla="*/ 1152479 w 12210083"/>
              <a:gd name="connsiteY5" fmla="*/ 6858000 h 6858000"/>
              <a:gd name="connsiteX6" fmla="*/ 829 w 12210083"/>
              <a:gd name="connsiteY6" fmla="*/ 6853664 h 6858000"/>
              <a:gd name="connsiteX7" fmla="*/ 830 w 12210083"/>
              <a:gd name="connsiteY7" fmla="*/ 1518238 h 6858000"/>
              <a:gd name="connsiteX8" fmla="*/ 7428163 w 12210083"/>
              <a:gd name="connsiteY8" fmla="*/ 0 h 6858000"/>
              <a:gd name="connsiteX0" fmla="*/ 7428163 w 12210083"/>
              <a:gd name="connsiteY0" fmla="*/ 0 h 6858000"/>
              <a:gd name="connsiteX1" fmla="*/ 12205746 w 12210083"/>
              <a:gd name="connsiteY1" fmla="*/ 0 h 6858000"/>
              <a:gd name="connsiteX2" fmla="*/ 12210083 w 12210083"/>
              <a:gd name="connsiteY2" fmla="*/ 5227618 h 6858000"/>
              <a:gd name="connsiteX3" fmla="*/ 8112546 w 12210083"/>
              <a:gd name="connsiteY3" fmla="*/ 6858000 h 6858000"/>
              <a:gd name="connsiteX4" fmla="*/ 1152479 w 12210083"/>
              <a:gd name="connsiteY4" fmla="*/ 6858000 h 6858000"/>
              <a:gd name="connsiteX5" fmla="*/ 829 w 12210083"/>
              <a:gd name="connsiteY5" fmla="*/ 6853664 h 6858000"/>
              <a:gd name="connsiteX6" fmla="*/ 830 w 12210083"/>
              <a:gd name="connsiteY6" fmla="*/ 1518238 h 6858000"/>
              <a:gd name="connsiteX7" fmla="*/ 7428163 w 12210083"/>
              <a:gd name="connsiteY7" fmla="*/ 0 h 6858000"/>
              <a:gd name="connsiteX0" fmla="*/ 7428163 w 12205754"/>
              <a:gd name="connsiteY0" fmla="*/ 0 h 6858000"/>
              <a:gd name="connsiteX1" fmla="*/ 12205746 w 12205754"/>
              <a:gd name="connsiteY1" fmla="*/ 0 h 6858000"/>
              <a:gd name="connsiteX2" fmla="*/ 12028928 w 12205754"/>
              <a:gd name="connsiteY2" fmla="*/ 5210365 h 6858000"/>
              <a:gd name="connsiteX3" fmla="*/ 8112546 w 12205754"/>
              <a:gd name="connsiteY3" fmla="*/ 6858000 h 6858000"/>
              <a:gd name="connsiteX4" fmla="*/ 1152479 w 12205754"/>
              <a:gd name="connsiteY4" fmla="*/ 6858000 h 6858000"/>
              <a:gd name="connsiteX5" fmla="*/ 829 w 12205754"/>
              <a:gd name="connsiteY5" fmla="*/ 6853664 h 6858000"/>
              <a:gd name="connsiteX6" fmla="*/ 830 w 12205754"/>
              <a:gd name="connsiteY6" fmla="*/ 1518238 h 6858000"/>
              <a:gd name="connsiteX7" fmla="*/ 7428163 w 12205754"/>
              <a:gd name="connsiteY7" fmla="*/ 0 h 6858000"/>
              <a:gd name="connsiteX0" fmla="*/ 7428163 w 12205839"/>
              <a:gd name="connsiteY0" fmla="*/ 0 h 6858000"/>
              <a:gd name="connsiteX1" fmla="*/ 12205746 w 12205839"/>
              <a:gd name="connsiteY1" fmla="*/ 0 h 6858000"/>
              <a:gd name="connsiteX2" fmla="*/ 12192830 w 12205839"/>
              <a:gd name="connsiteY2" fmla="*/ 5227618 h 6858000"/>
              <a:gd name="connsiteX3" fmla="*/ 8112546 w 12205839"/>
              <a:gd name="connsiteY3" fmla="*/ 6858000 h 6858000"/>
              <a:gd name="connsiteX4" fmla="*/ 1152479 w 12205839"/>
              <a:gd name="connsiteY4" fmla="*/ 6858000 h 6858000"/>
              <a:gd name="connsiteX5" fmla="*/ 829 w 12205839"/>
              <a:gd name="connsiteY5" fmla="*/ 6853664 h 6858000"/>
              <a:gd name="connsiteX6" fmla="*/ 830 w 12205839"/>
              <a:gd name="connsiteY6" fmla="*/ 1518238 h 6858000"/>
              <a:gd name="connsiteX7" fmla="*/ 7428163 w 12205839"/>
              <a:gd name="connsiteY7" fmla="*/ 0 h 6858000"/>
              <a:gd name="connsiteX0" fmla="*/ 7428163 w 12192830"/>
              <a:gd name="connsiteY0" fmla="*/ 0 h 6858000"/>
              <a:gd name="connsiteX1" fmla="*/ 11921074 w 12192830"/>
              <a:gd name="connsiteY1" fmla="*/ 215661 h 6858000"/>
              <a:gd name="connsiteX2" fmla="*/ 12192830 w 12192830"/>
              <a:gd name="connsiteY2" fmla="*/ 5227618 h 6858000"/>
              <a:gd name="connsiteX3" fmla="*/ 8112546 w 12192830"/>
              <a:gd name="connsiteY3" fmla="*/ 6858000 h 6858000"/>
              <a:gd name="connsiteX4" fmla="*/ 1152479 w 12192830"/>
              <a:gd name="connsiteY4" fmla="*/ 6858000 h 6858000"/>
              <a:gd name="connsiteX5" fmla="*/ 829 w 12192830"/>
              <a:gd name="connsiteY5" fmla="*/ 6853664 h 6858000"/>
              <a:gd name="connsiteX6" fmla="*/ 830 w 12192830"/>
              <a:gd name="connsiteY6" fmla="*/ 1518238 h 6858000"/>
              <a:gd name="connsiteX7" fmla="*/ 7428163 w 12192830"/>
              <a:gd name="connsiteY7" fmla="*/ 0 h 6858000"/>
              <a:gd name="connsiteX0" fmla="*/ 7428163 w 12205839"/>
              <a:gd name="connsiteY0" fmla="*/ 0 h 6858000"/>
              <a:gd name="connsiteX1" fmla="*/ 12205746 w 12205839"/>
              <a:gd name="connsiteY1" fmla="*/ 8627 h 6858000"/>
              <a:gd name="connsiteX2" fmla="*/ 12192830 w 12205839"/>
              <a:gd name="connsiteY2" fmla="*/ 5227618 h 6858000"/>
              <a:gd name="connsiteX3" fmla="*/ 8112546 w 12205839"/>
              <a:gd name="connsiteY3" fmla="*/ 6858000 h 6858000"/>
              <a:gd name="connsiteX4" fmla="*/ 1152479 w 12205839"/>
              <a:gd name="connsiteY4" fmla="*/ 6858000 h 6858000"/>
              <a:gd name="connsiteX5" fmla="*/ 829 w 12205839"/>
              <a:gd name="connsiteY5" fmla="*/ 6853664 h 6858000"/>
              <a:gd name="connsiteX6" fmla="*/ 830 w 12205839"/>
              <a:gd name="connsiteY6" fmla="*/ 1518238 h 6858000"/>
              <a:gd name="connsiteX7" fmla="*/ 7428163 w 12205839"/>
              <a:gd name="connsiteY7" fmla="*/ 0 h 6858000"/>
              <a:gd name="connsiteX0" fmla="*/ 7428163 w 12205839"/>
              <a:gd name="connsiteY0" fmla="*/ 0 h 6858000"/>
              <a:gd name="connsiteX1" fmla="*/ 12205746 w 12205839"/>
              <a:gd name="connsiteY1" fmla="*/ 8627 h 6858000"/>
              <a:gd name="connsiteX2" fmla="*/ 12192830 w 12205839"/>
              <a:gd name="connsiteY2" fmla="*/ 5227618 h 6858000"/>
              <a:gd name="connsiteX3" fmla="*/ 8112546 w 12205839"/>
              <a:gd name="connsiteY3" fmla="*/ 6858000 h 6858000"/>
              <a:gd name="connsiteX4" fmla="*/ 1152479 w 12205839"/>
              <a:gd name="connsiteY4" fmla="*/ 6858000 h 6858000"/>
              <a:gd name="connsiteX5" fmla="*/ 829 w 12205839"/>
              <a:gd name="connsiteY5" fmla="*/ 6853664 h 6858000"/>
              <a:gd name="connsiteX6" fmla="*/ 830 w 12205839"/>
              <a:gd name="connsiteY6" fmla="*/ 1518238 h 6858000"/>
              <a:gd name="connsiteX7" fmla="*/ 7428163 w 12205839"/>
              <a:gd name="connsiteY7" fmla="*/ 0 h 6858000"/>
              <a:gd name="connsiteX0" fmla="*/ 7428163 w 12205839"/>
              <a:gd name="connsiteY0" fmla="*/ 0 h 6858000"/>
              <a:gd name="connsiteX1" fmla="*/ 12205746 w 12205839"/>
              <a:gd name="connsiteY1" fmla="*/ 8627 h 6858000"/>
              <a:gd name="connsiteX2" fmla="*/ 12192830 w 12205839"/>
              <a:gd name="connsiteY2" fmla="*/ 5227618 h 6858000"/>
              <a:gd name="connsiteX3" fmla="*/ 8112546 w 12205839"/>
              <a:gd name="connsiteY3" fmla="*/ 6858000 h 6858000"/>
              <a:gd name="connsiteX4" fmla="*/ 1152479 w 12205839"/>
              <a:gd name="connsiteY4" fmla="*/ 6858000 h 6858000"/>
              <a:gd name="connsiteX5" fmla="*/ 829 w 12205839"/>
              <a:gd name="connsiteY5" fmla="*/ 6853664 h 6858000"/>
              <a:gd name="connsiteX6" fmla="*/ 830 w 12205839"/>
              <a:gd name="connsiteY6" fmla="*/ 1518238 h 6858000"/>
              <a:gd name="connsiteX7" fmla="*/ 7428163 w 12205839"/>
              <a:gd name="connsiteY7" fmla="*/ 0 h 6858000"/>
              <a:gd name="connsiteX0" fmla="*/ 7428163 w 12197313"/>
              <a:gd name="connsiteY0" fmla="*/ 0 h 6858000"/>
              <a:gd name="connsiteX1" fmla="*/ 12197120 w 12197313"/>
              <a:gd name="connsiteY1" fmla="*/ 8627 h 6858000"/>
              <a:gd name="connsiteX2" fmla="*/ 12192830 w 12197313"/>
              <a:gd name="connsiteY2" fmla="*/ 5227618 h 6858000"/>
              <a:gd name="connsiteX3" fmla="*/ 8112546 w 12197313"/>
              <a:gd name="connsiteY3" fmla="*/ 6858000 h 6858000"/>
              <a:gd name="connsiteX4" fmla="*/ 1152479 w 12197313"/>
              <a:gd name="connsiteY4" fmla="*/ 6858000 h 6858000"/>
              <a:gd name="connsiteX5" fmla="*/ 829 w 12197313"/>
              <a:gd name="connsiteY5" fmla="*/ 6853664 h 6858000"/>
              <a:gd name="connsiteX6" fmla="*/ 830 w 12197313"/>
              <a:gd name="connsiteY6" fmla="*/ 1518238 h 6858000"/>
              <a:gd name="connsiteX7" fmla="*/ 7428163 w 12197313"/>
              <a:gd name="connsiteY7" fmla="*/ 0 h 6858000"/>
              <a:gd name="connsiteX0" fmla="*/ 7428163 w 12197313"/>
              <a:gd name="connsiteY0" fmla="*/ 0 h 6858000"/>
              <a:gd name="connsiteX1" fmla="*/ 12197120 w 12197313"/>
              <a:gd name="connsiteY1" fmla="*/ 8627 h 6858000"/>
              <a:gd name="connsiteX2" fmla="*/ 12192830 w 12197313"/>
              <a:gd name="connsiteY2" fmla="*/ 5227618 h 6858000"/>
              <a:gd name="connsiteX3" fmla="*/ 8112546 w 12197313"/>
              <a:gd name="connsiteY3" fmla="*/ 6858000 h 6858000"/>
              <a:gd name="connsiteX4" fmla="*/ 829 w 12197313"/>
              <a:gd name="connsiteY4" fmla="*/ 6853664 h 6858000"/>
              <a:gd name="connsiteX5" fmla="*/ 830 w 12197313"/>
              <a:gd name="connsiteY5" fmla="*/ 1518238 h 6858000"/>
              <a:gd name="connsiteX6" fmla="*/ 7428163 w 12197313"/>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7313" h="6858000">
                <a:moveTo>
                  <a:pt x="7428163" y="0"/>
                </a:moveTo>
                <a:lnTo>
                  <a:pt x="12197120" y="8627"/>
                </a:lnTo>
                <a:cubicBezTo>
                  <a:pt x="12198566" y="1751166"/>
                  <a:pt x="12191384" y="3485079"/>
                  <a:pt x="12192830" y="5227618"/>
                </a:cubicBezTo>
                <a:lnTo>
                  <a:pt x="8112546" y="6858000"/>
                </a:lnTo>
                <a:lnTo>
                  <a:pt x="829" y="6853664"/>
                </a:lnTo>
                <a:cubicBezTo>
                  <a:pt x="3705" y="5078064"/>
                  <a:pt x="-2046" y="3293838"/>
                  <a:pt x="830" y="1518238"/>
                </a:cubicBezTo>
                <a:lnTo>
                  <a:pt x="7428163" y="0"/>
                </a:lnTo>
                <a:close/>
              </a:path>
            </a:pathLst>
          </a:custGeom>
        </p:spPr>
        <p:txBody>
          <a:bodyPr/>
          <a:lstStyle/>
          <a:p>
            <a:endParaRPr lang="en-GB"/>
          </a:p>
        </p:txBody>
      </p:sp>
      <p:pic>
        <p:nvPicPr>
          <p:cNvPr id="7" name="Picture 6" descr="A picture containing text, display&#10;&#10;Description automatically generated">
            <a:extLst>
              <a:ext uri="{FF2B5EF4-FFF2-40B4-BE49-F238E27FC236}">
                <a16:creationId xmlns:a16="http://schemas.microsoft.com/office/drawing/2014/main" id="{14CCDBAA-3129-410D-9F51-1340E1697100}"/>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75597"/>
          <a:stretch/>
        </p:blipFill>
        <p:spPr>
          <a:xfrm>
            <a:off x="0" y="5184474"/>
            <a:ext cx="12192000" cy="1673525"/>
          </a:xfrm>
          <a:prstGeom prst="rect">
            <a:avLst/>
          </a:prstGeom>
        </p:spPr>
      </p:pic>
      <p:sp>
        <p:nvSpPr>
          <p:cNvPr id="11" name="Text Placeholder 10">
            <a:extLst>
              <a:ext uri="{FF2B5EF4-FFF2-40B4-BE49-F238E27FC236}">
                <a16:creationId xmlns:a16="http://schemas.microsoft.com/office/drawing/2014/main" id="{B7100749-7E92-4B59-8C85-02EF82305D85}"/>
              </a:ext>
            </a:extLst>
          </p:cNvPr>
          <p:cNvSpPr>
            <a:spLocks noGrp="1"/>
          </p:cNvSpPr>
          <p:nvPr>
            <p:ph type="body" sz="quarter" idx="11"/>
          </p:nvPr>
        </p:nvSpPr>
        <p:spPr>
          <a:xfrm>
            <a:off x="590550" y="1943100"/>
            <a:ext cx="5505450" cy="4171950"/>
          </a:xfrm>
          <a:solidFill>
            <a:schemeClr val="bg1">
              <a:alpha val="50000"/>
            </a:schemeClr>
          </a:solidFill>
        </p:spPr>
        <p:txBody>
          <a:bodyPr lIns="180000" tIns="180000" rIns="180000" bIns="180000"/>
          <a:lstStyle>
            <a:lvl1pPr marL="0" indent="0">
              <a:buNone/>
              <a:defRPr sz="3600">
                <a:latin typeface="Century Gothic" panose="020B0502020202020204" pitchFamily="34" charset="0"/>
              </a:defRPr>
            </a:lvl1pPr>
            <a:lvl2pPr marL="0" indent="0">
              <a:buFont typeface="Arial" panose="020B0604020202020204" pitchFamily="34" charset="0"/>
              <a:buNone/>
              <a:defRPr sz="2600">
                <a:latin typeface="Century Gothic" panose="020B0502020202020204" pitchFamily="34" charset="0"/>
              </a:defRPr>
            </a:lvl2pPr>
            <a:lvl3pPr marL="914400" indent="0">
              <a:buFont typeface="Arial" panose="020B0604020202020204" pitchFamily="34" charset="0"/>
              <a:buNone/>
              <a:defRPr/>
            </a:lvl3pPr>
            <a:lvl4pPr marL="1371600" indent="0">
              <a:buFont typeface="Arial" panose="020B0604020202020204" pitchFamily="34" charset="0"/>
              <a:buNone/>
              <a:defRPr/>
            </a:lvl4pPr>
            <a:lvl5pPr marL="1828800" indent="0">
              <a:buFont typeface="Arial" panose="020B0604020202020204" pitchFamily="34" charset="0"/>
              <a:buNone/>
              <a:defRPr/>
            </a:lvl5pPr>
          </a:lstStyle>
          <a:p>
            <a:pPr lvl="0"/>
            <a:r>
              <a:rPr lang="en-US"/>
              <a:t>Click to edit Master text styles</a:t>
            </a:r>
          </a:p>
          <a:p>
            <a:pPr lvl="1"/>
            <a:r>
              <a:rPr lang="en-US"/>
              <a:t>Second level</a:t>
            </a:r>
          </a:p>
        </p:txBody>
      </p:sp>
      <p:pic>
        <p:nvPicPr>
          <p:cNvPr id="5" name="Picture 4" descr="A picture containing text, display&#10;&#10;Description automatically generated">
            <a:extLst>
              <a:ext uri="{FF2B5EF4-FFF2-40B4-BE49-F238E27FC236}">
                <a16:creationId xmlns:a16="http://schemas.microsoft.com/office/drawing/2014/main" id="{E906D34D-7444-4FA6-AB57-53F1994789F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77107"/>
          <a:stretch/>
        </p:blipFill>
        <p:spPr>
          <a:xfrm>
            <a:off x="0" y="0"/>
            <a:ext cx="12192000" cy="1570008"/>
          </a:xfrm>
          <a:prstGeom prst="rect">
            <a:avLst/>
          </a:prstGeom>
        </p:spPr>
      </p:pic>
    </p:spTree>
    <p:extLst>
      <p:ext uri="{BB962C8B-B14F-4D97-AF65-F5344CB8AC3E}">
        <p14:creationId xmlns:p14="http://schemas.microsoft.com/office/powerpoint/2010/main" val="397098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9EED56D-B50B-4D6A-9AE4-4CC732A0ADB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58F1D25-13F7-47C1-8FE9-FBBF3671A77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4E9CAA-2ED1-4A69-839D-93097AE3E7C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9EC594-D175-4402-AE84-658A904C5109}" type="datetimeFigureOut">
              <a:rPr lang="en-GB" smtClean="0"/>
              <a:t>08/05/2026</a:t>
            </a:fld>
            <a:endParaRPr lang="en-GB"/>
          </a:p>
        </p:txBody>
      </p:sp>
      <p:sp>
        <p:nvSpPr>
          <p:cNvPr id="5" name="Footer Placeholder 4">
            <a:extLst>
              <a:ext uri="{FF2B5EF4-FFF2-40B4-BE49-F238E27FC236}">
                <a16:creationId xmlns:a16="http://schemas.microsoft.com/office/drawing/2014/main" id="{C82DC0B4-CB8A-4A69-98D0-F794DD33EC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B87A538-42B3-4130-9BC8-7CCED5DB53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644E0C-6C3F-4DC6-8385-15486F5BC261}" type="slidenum">
              <a:rPr lang="en-GB" smtClean="0"/>
              <a:t>‹#›</a:t>
            </a:fld>
            <a:endParaRPr lang="en-GB"/>
          </a:p>
        </p:txBody>
      </p:sp>
    </p:spTree>
    <p:extLst>
      <p:ext uri="{BB962C8B-B14F-4D97-AF65-F5344CB8AC3E}">
        <p14:creationId xmlns:p14="http://schemas.microsoft.com/office/powerpoint/2010/main" val="2323730189"/>
      </p:ext>
    </p:extLst>
  </p:cSld>
  <p:clrMap bg1="lt1" tx1="dk1" bg2="lt2" tx2="dk2" accent1="accent1" accent2="accent2" accent3="accent3" accent4="accent4" accent5="accent5" accent6="accent6" hlink="hlink" folHlink="folHlink"/>
  <p:sldLayoutIdLst>
    <p:sldLayoutId id="2147483649" r:id="rId1"/>
    <p:sldLayoutId id="2147483655" r:id="rId2"/>
    <p:sldLayoutId id="2147483656" r:id="rId3"/>
    <p:sldLayoutId id="2147483659" r:id="rId4"/>
    <p:sldLayoutId id="2147483657" r:id="rId5"/>
    <p:sldLayoutId id="2147483660" r:id="rId6"/>
    <p:sldLayoutId id="2147483658" r:id="rId7"/>
    <p:sldLayoutId id="2147483661" r:id="rId8"/>
    <p:sldLayoutId id="2147483654"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jpeg"/><Relationship Id="rId18" Type="http://schemas.openxmlformats.org/officeDocument/2006/relationships/image" Target="../media/image28.png"/><Relationship Id="rId26" Type="http://schemas.openxmlformats.org/officeDocument/2006/relationships/image" Target="../media/image36.jpeg"/><Relationship Id="rId3" Type="http://schemas.openxmlformats.org/officeDocument/2006/relationships/image" Target="../media/image13.png"/><Relationship Id="rId21" Type="http://schemas.openxmlformats.org/officeDocument/2006/relationships/image" Target="../media/image31.jpeg"/><Relationship Id="rId7" Type="http://schemas.openxmlformats.org/officeDocument/2006/relationships/image" Target="../media/image17.png"/><Relationship Id="rId12" Type="http://schemas.openxmlformats.org/officeDocument/2006/relationships/image" Target="../media/image22.png"/><Relationship Id="rId17" Type="http://schemas.openxmlformats.org/officeDocument/2006/relationships/image" Target="../media/image27.png"/><Relationship Id="rId25" Type="http://schemas.openxmlformats.org/officeDocument/2006/relationships/image" Target="../media/image35.jpeg"/><Relationship Id="rId2" Type="http://schemas.openxmlformats.org/officeDocument/2006/relationships/image" Target="../media/image12.png"/><Relationship Id="rId16" Type="http://schemas.openxmlformats.org/officeDocument/2006/relationships/image" Target="../media/image26.jpeg"/><Relationship Id="rId20" Type="http://schemas.openxmlformats.org/officeDocument/2006/relationships/image" Target="../media/image30.png"/><Relationship Id="rId29" Type="http://schemas.openxmlformats.org/officeDocument/2006/relationships/hyperlink" Target="https://www.google.co.uk/url?sa=i&amp;rct=j&amp;q=&amp;esrc=s&amp;source=images&amp;cd=&amp;cad=rja&amp;uact=8&amp;ved=2ahUKEwitj8iwkqDZAhUKKMAKHTIjD2AQjRx6BAgAEAY&amp;url=https://www.roblox.com/catalog/&amp;psig=AOvVaw0cDsAe6FGggcBU8TRcxnF4&amp;ust=1518516882662388" TargetMode="External"/><Relationship Id="rId1" Type="http://schemas.openxmlformats.org/officeDocument/2006/relationships/slideLayout" Target="../slideLayouts/slideLayout6.xml"/><Relationship Id="rId6" Type="http://schemas.openxmlformats.org/officeDocument/2006/relationships/image" Target="../media/image16.png"/><Relationship Id="rId11" Type="http://schemas.openxmlformats.org/officeDocument/2006/relationships/image" Target="../media/image21.png"/><Relationship Id="rId24" Type="http://schemas.openxmlformats.org/officeDocument/2006/relationships/image" Target="../media/image34.png"/><Relationship Id="rId32" Type="http://schemas.openxmlformats.org/officeDocument/2006/relationships/image" Target="../media/image41.png"/><Relationship Id="rId5" Type="http://schemas.openxmlformats.org/officeDocument/2006/relationships/image" Target="../media/image15.png"/><Relationship Id="rId15" Type="http://schemas.openxmlformats.org/officeDocument/2006/relationships/image" Target="../media/image25.png"/><Relationship Id="rId23" Type="http://schemas.openxmlformats.org/officeDocument/2006/relationships/image" Target="../media/image33.png"/><Relationship Id="rId28" Type="http://schemas.openxmlformats.org/officeDocument/2006/relationships/image" Target="../media/image38.png"/><Relationship Id="rId10" Type="http://schemas.openxmlformats.org/officeDocument/2006/relationships/image" Target="../media/image20.jpeg"/><Relationship Id="rId19" Type="http://schemas.openxmlformats.org/officeDocument/2006/relationships/image" Target="../media/image29.jpeg"/><Relationship Id="rId31" Type="http://schemas.openxmlformats.org/officeDocument/2006/relationships/image" Target="../media/image40.jpeg"/><Relationship Id="rId4" Type="http://schemas.openxmlformats.org/officeDocument/2006/relationships/image" Target="../media/image14.png"/><Relationship Id="rId9" Type="http://schemas.openxmlformats.org/officeDocument/2006/relationships/image" Target="../media/image19.png"/><Relationship Id="rId14" Type="http://schemas.openxmlformats.org/officeDocument/2006/relationships/image" Target="../media/image24.png"/><Relationship Id="rId22" Type="http://schemas.openxmlformats.org/officeDocument/2006/relationships/image" Target="../media/image32.png"/><Relationship Id="rId27" Type="http://schemas.openxmlformats.org/officeDocument/2006/relationships/image" Target="../media/image37.png"/><Relationship Id="rId30" Type="http://schemas.openxmlformats.org/officeDocument/2006/relationships/image" Target="../media/image39.jpeg"/></Relationships>
</file>

<file path=ppt/slides/_rels/slide4.xml.rels><?xml version="1.0" encoding="UTF-8" standalone="yes"?>
<Relationships xmlns="http://schemas.openxmlformats.org/package/2006/relationships"><Relationship Id="rId8" Type="http://schemas.openxmlformats.org/officeDocument/2006/relationships/image" Target="../media/image48.jpeg"/><Relationship Id="rId13" Type="http://schemas.openxmlformats.org/officeDocument/2006/relationships/hyperlink" Target="https://www.google.co.uk/url?sa=i&amp;rct=j&amp;q=&amp;esrc=s&amp;source=images&amp;cd=&amp;ved=2ahUKEwi97Yy5kq7fAhWBjKQKHZ2UCHwQjRx6BAgBEAU&amp;url=https%3A%2F%2Fyubo.live%2F&amp;psig=AOvVaw1baF4lOj2wxFqH4fzGSzZ-&amp;ust=1545386214347342" TargetMode="External"/><Relationship Id="rId18" Type="http://schemas.openxmlformats.org/officeDocument/2006/relationships/image" Target="../media/image54.jpeg"/><Relationship Id="rId3" Type="http://schemas.openxmlformats.org/officeDocument/2006/relationships/image" Target="../media/image43.png"/><Relationship Id="rId7" Type="http://schemas.openxmlformats.org/officeDocument/2006/relationships/image" Target="../media/image47.jpeg"/><Relationship Id="rId12" Type="http://schemas.openxmlformats.org/officeDocument/2006/relationships/image" Target="../media/image51.jpeg"/><Relationship Id="rId17" Type="http://schemas.openxmlformats.org/officeDocument/2006/relationships/hyperlink" Target="https://www.google.co.uk/url?sa=i&amp;rct=j&amp;q=&amp;esrc=s&amp;source=images&amp;cd=&amp;cad=rja&amp;uact=8&amp;ved=2ahUKEwjbps73rYDcAhXBsaQKHaUpB-cQjRx6BAgBEAU&amp;url=https://www.amazon.co.uk/Koch-International-KMG716-UK-RB-Fortnite-Xbox/dp/B0734Y4YSR&amp;psig=AOvVaw1EsqLuYF8I-EGDCB4KPTy8&amp;ust=1530618907863806" TargetMode="External"/><Relationship Id="rId2" Type="http://schemas.openxmlformats.org/officeDocument/2006/relationships/image" Target="../media/image42.png"/><Relationship Id="rId16" Type="http://schemas.openxmlformats.org/officeDocument/2006/relationships/image" Target="../media/image53.jpeg"/><Relationship Id="rId20" Type="http://schemas.openxmlformats.org/officeDocument/2006/relationships/image" Target="../media/image19.png"/><Relationship Id="rId1" Type="http://schemas.openxmlformats.org/officeDocument/2006/relationships/slideLayout" Target="../slideLayouts/slideLayout6.xml"/><Relationship Id="rId6" Type="http://schemas.openxmlformats.org/officeDocument/2006/relationships/image" Target="../media/image46.png"/><Relationship Id="rId11" Type="http://schemas.openxmlformats.org/officeDocument/2006/relationships/image" Target="../media/image50.jpeg"/><Relationship Id="rId5" Type="http://schemas.openxmlformats.org/officeDocument/2006/relationships/image" Target="../media/image45.png"/><Relationship Id="rId15" Type="http://schemas.openxmlformats.org/officeDocument/2006/relationships/hyperlink" Target="https://www.google.co.uk/url?sa=i&amp;rct=j&amp;q=&amp;esrc=s&amp;source=images&amp;cd=&amp;ved=2ahUKEwj47OSslK7fAhVJlxoKHf2PC08QjRx6BAgBEAU&amp;url=https%3A%2F%2Fwww.billboard.com%2Farticles%2Fbusiness%2F8468281%2Fmusically-merges-tiktok-bytedance&amp;psig=AOvVaw3DEhj3bsUbq-e6du1iOfWY&amp;ust=1545386711378115" TargetMode="External"/><Relationship Id="rId10" Type="http://schemas.openxmlformats.org/officeDocument/2006/relationships/hyperlink" Target="https://www.google.co.uk/imgres?imgurl=https://media.wired.com/photos/59268651cefba457b079a47e/master/pass/Instagram-v051916-f.jpg&amp;imgrefurl=https://www.wired.com/story/instagram-sponsored-posts/&amp;docid=w4idPF5OMYMweM&amp;tbnid=Hh958cZVHUW9_M:&amp;vet=1&amp;w=2660&amp;h=1330&amp;bih=740&amp;biw=1536&amp;ved=0ahUKEwj8w-fZpb7YAhULLMAKHYpCC0AQxiAIFigB&amp;iact=c&amp;ictx=1" TargetMode="External"/><Relationship Id="rId19" Type="http://schemas.openxmlformats.org/officeDocument/2006/relationships/image" Target="../media/image55.png"/><Relationship Id="rId4" Type="http://schemas.openxmlformats.org/officeDocument/2006/relationships/image" Target="../media/image44.png"/><Relationship Id="rId9" Type="http://schemas.openxmlformats.org/officeDocument/2006/relationships/image" Target="../media/image49.jpeg"/><Relationship Id="rId14" Type="http://schemas.openxmlformats.org/officeDocument/2006/relationships/image" Target="../media/image52.png"/></Relationships>
</file>

<file path=ppt/slides/_rels/slide5.xml.rels><?xml version="1.0" encoding="UTF-8" standalone="yes"?>
<Relationships xmlns="http://schemas.openxmlformats.org/package/2006/relationships"><Relationship Id="rId3" Type="http://schemas.openxmlformats.org/officeDocument/2006/relationships/image" Target="../media/image56.jpeg"/><Relationship Id="rId7" Type="http://schemas.openxmlformats.org/officeDocument/2006/relationships/image" Target="../media/image58.jpeg"/><Relationship Id="rId2" Type="http://schemas.openxmlformats.org/officeDocument/2006/relationships/hyperlink" Target="http://www.google.co.uk/url?sa=i&amp;rct=j&amp;q=&amp;esrc=s&amp;source=images&amp;cd=&amp;cad=rja&amp;uact=8&amp;ved=0ahUKEwi7gL-Yxs_YAhVEJVAKHbHgClkQjRwIBw&amp;url=http://abcnews.go.com/International/mom-sons-murder-online-gaming-partner/story?id%3D27309290&amp;psig=AOvVaw2WeTTJU0gTtZSSPeMHH7sR&amp;ust=1515747634582447" TargetMode="External"/><Relationship Id="rId1" Type="http://schemas.openxmlformats.org/officeDocument/2006/relationships/slideLayout" Target="../slideLayouts/slideLayout6.xml"/><Relationship Id="rId6" Type="http://schemas.openxmlformats.org/officeDocument/2006/relationships/hyperlink" Target="http://www.google.co.uk/url?sa=i&amp;rct=j&amp;q=&amp;esrc=s&amp;source=images&amp;cd=&amp;cad=rja&amp;uact=8&amp;ved=0ahUKEwiVm7qVx8_YAhUIfFAKHXMOBX8QjRwIBw&amp;url=http://www.bbc.co.uk/newsbeat/article/35364026/breck-bednar-friend-murderer-told-me-hed-killed-him&amp;psig=AOvVaw0fuJN5WHZVrSDLHWIxP_2n&amp;ust=1515747915985552" TargetMode="External"/><Relationship Id="rId5" Type="http://schemas.openxmlformats.org/officeDocument/2006/relationships/image" Target="../media/image57.jpeg"/><Relationship Id="rId4" Type="http://schemas.openxmlformats.org/officeDocument/2006/relationships/hyperlink" Target="http://www.google.co.uk/url?sa=i&amp;rct=j&amp;q=&amp;esrc=s&amp;source=images&amp;cd=&amp;cad=rja&amp;uact=8&amp;ved=0ahUKEwi67unIxs_YAhUFLVAKHQPjDyMQjRwIBw&amp;url=http://www.bbc.co.uk/newsbeat/article/35364026/breck-bednar-friend-murderer-told-me-hed-killed-him&amp;psig=AOvVaw2WMjI3RR70TFslf2REAYss&amp;ust=1515747758248678"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hyperlink" Target="http://www.google.co.uk/url?sa=i&amp;rct=j&amp;q=&amp;esrc=s&amp;source=images&amp;cd=&amp;ved=0ahUKEwiYgKuyx8_YAhVDLVAKHexSAJAQjRwIBw&amp;url=http://www.dailymail.co.uk/femail/article-3665828/Mother-boy-14-groomed-online-murdered-sadistic-teenager-reveals-killer-taunts-prison.html&amp;psig=AOvVaw1CPCUIiU3Ac5hGBJlKZszD&amp;ust=1515747978042961" TargetMode="Externa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slideLayout" Target="../slideLayouts/slideLayout6.xml"/><Relationship Id="rId1" Type="http://schemas.openxmlformats.org/officeDocument/2006/relationships/video" Target="https://www.youtube.com/embed/tFrSNFGMz40?feature=oembed"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hyperlink" Target="https://www.vodafone.co.uk/mobile/digital-parenting/code-kid" TargetMode="Externa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slideLayout" Target="../slideLayouts/slideLayout4.xml"/><Relationship Id="rId1" Type="http://schemas.openxmlformats.org/officeDocument/2006/relationships/video" Target="https://www.youtube.com/embed/qGASUCP-YLI?feature=oembed" TargetMode="External"/></Relationships>
</file>

<file path=ppt/slides/_rels/slide12.xml.rels><?xml version="1.0" encoding="UTF-8" standalone="yes"?>
<Relationships xmlns="http://schemas.openxmlformats.org/package/2006/relationships"><Relationship Id="rId2" Type="http://schemas.openxmlformats.org/officeDocument/2006/relationships/hyperlink" Target="https://fb.watch/slXzn25s82/?mibextid=WC7FNe" TargetMode="Externa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5.xml"/><Relationship Id="rId4" Type="http://schemas.openxmlformats.org/officeDocument/2006/relationships/image" Target="../media/image64.png"/></Relationships>
</file>

<file path=ppt/slides/_rels/slide16.xml.rels><?xml version="1.0" encoding="UTF-8" standalone="yes"?>
<Relationships xmlns="http://schemas.openxmlformats.org/package/2006/relationships"><Relationship Id="rId3" Type="http://schemas.openxmlformats.org/officeDocument/2006/relationships/image" Target="../media/image66.png"/><Relationship Id="rId7" Type="http://schemas.openxmlformats.org/officeDocument/2006/relationships/image" Target="../media/image70.png"/><Relationship Id="rId2" Type="http://schemas.openxmlformats.org/officeDocument/2006/relationships/image" Target="../media/image65.png"/><Relationship Id="rId1" Type="http://schemas.openxmlformats.org/officeDocument/2006/relationships/slideLayout" Target="../slideLayouts/slideLayout5.xml"/><Relationship Id="rId6" Type="http://schemas.openxmlformats.org/officeDocument/2006/relationships/image" Target="../media/image69.png"/><Relationship Id="rId5" Type="http://schemas.openxmlformats.org/officeDocument/2006/relationships/image" Target="../media/image68.jpeg"/><Relationship Id="rId4" Type="http://schemas.openxmlformats.org/officeDocument/2006/relationships/image" Target="../media/image6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slideLayout" Target="../slideLayouts/slideLayout2.xml"/><Relationship Id="rId1" Type="http://schemas.openxmlformats.org/officeDocument/2006/relationships/video" Target="https://www.youtube.com/embed/S_Ny_aOWI-k?feature=oembed"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slideLayout" Target="../slideLayouts/slideLayout2.xml"/><Relationship Id="rId1" Type="http://schemas.openxmlformats.org/officeDocument/2006/relationships/video" Target="https://www.youtube.com/embed/WsbYHI-rZOE?feature=oembed"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80.jpeg"/><Relationship Id="rId3" Type="http://schemas.openxmlformats.org/officeDocument/2006/relationships/image" Target="../media/image75.png"/><Relationship Id="rId7" Type="http://schemas.openxmlformats.org/officeDocument/2006/relationships/image" Target="../media/image79.png"/><Relationship Id="rId2" Type="http://schemas.openxmlformats.org/officeDocument/2006/relationships/image" Target="../media/image74.png"/><Relationship Id="rId1" Type="http://schemas.openxmlformats.org/officeDocument/2006/relationships/slideLayout" Target="../slideLayouts/slideLayout6.xml"/><Relationship Id="rId6" Type="http://schemas.openxmlformats.org/officeDocument/2006/relationships/image" Target="../media/image78.png"/><Relationship Id="rId5" Type="http://schemas.openxmlformats.org/officeDocument/2006/relationships/image" Target="../media/image77.png"/><Relationship Id="rId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3DAE7-4C58-4EF4-9008-609913516A8D}"/>
              </a:ext>
            </a:extLst>
          </p:cNvPr>
          <p:cNvSpPr>
            <a:spLocks noGrp="1"/>
          </p:cNvSpPr>
          <p:nvPr>
            <p:ph type="ctrTitle"/>
          </p:nvPr>
        </p:nvSpPr>
        <p:spPr>
          <a:xfrm>
            <a:off x="1787035" y="547783"/>
            <a:ext cx="7336582" cy="632131"/>
          </a:xfrm>
        </p:spPr>
        <p:txBody>
          <a:bodyPr/>
          <a:lstStyle/>
          <a:p>
            <a:r>
              <a:rPr lang="en-GB" dirty="0">
                <a:solidFill>
                  <a:schemeClr val="accent1"/>
                </a:solidFill>
              </a:rPr>
              <a:t>Digital Parenting &amp; Exploitation </a:t>
            </a:r>
          </a:p>
        </p:txBody>
      </p:sp>
      <p:pic>
        <p:nvPicPr>
          <p:cNvPr id="4" name="Picture 3">
            <a:extLst>
              <a:ext uri="{FF2B5EF4-FFF2-40B4-BE49-F238E27FC236}">
                <a16:creationId xmlns:a16="http://schemas.microsoft.com/office/drawing/2014/main" id="{C9C6F298-78AF-4AF0-8AA8-8110CEE7A4D0}"/>
              </a:ext>
            </a:extLst>
          </p:cNvPr>
          <p:cNvPicPr>
            <a:picLocks noChangeAspect="1"/>
          </p:cNvPicPr>
          <p:nvPr/>
        </p:nvPicPr>
        <p:blipFill>
          <a:blip r:embed="rId3"/>
          <a:stretch>
            <a:fillRect/>
          </a:stretch>
        </p:blipFill>
        <p:spPr>
          <a:xfrm>
            <a:off x="1787035" y="1656164"/>
            <a:ext cx="7047587" cy="391397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11589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9AA553E-DF26-4ABC-B7D2-C981C865F6F4}"/>
              </a:ext>
            </a:extLst>
          </p:cNvPr>
          <p:cNvSpPr txBox="1">
            <a:spLocks/>
          </p:cNvSpPr>
          <p:nvPr/>
        </p:nvSpPr>
        <p:spPr>
          <a:xfrm>
            <a:off x="1826735" y="234497"/>
            <a:ext cx="853853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Century Gothic" panose="020B0502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4400" b="1" i="0" u="none" strike="noStrike" kern="1200" cap="none" spc="0" normalizeH="0" baseline="0" noProof="0">
                <a:ln>
                  <a:noFill/>
                </a:ln>
                <a:solidFill>
                  <a:srgbClr val="4472C4"/>
                </a:solidFill>
                <a:effectLst/>
                <a:uLnTx/>
                <a:uFillTx/>
                <a:latin typeface="Century Gothic" panose="020B0502020202020204" pitchFamily="34" charset="0"/>
                <a:ea typeface="+mj-ea"/>
                <a:cs typeface="Arial" panose="020B0604020202020204" pitchFamily="34" charset="0"/>
              </a:rPr>
              <a:t>What are you going to learn about?</a:t>
            </a:r>
          </a:p>
        </p:txBody>
      </p:sp>
      <p:sp>
        <p:nvSpPr>
          <p:cNvPr id="4" name="Content Placeholder 2">
            <a:extLst>
              <a:ext uri="{FF2B5EF4-FFF2-40B4-BE49-F238E27FC236}">
                <a16:creationId xmlns:a16="http://schemas.microsoft.com/office/drawing/2014/main" id="{140744C8-5C57-415F-BF9E-AB1B10548927}"/>
              </a:ext>
            </a:extLst>
          </p:cNvPr>
          <p:cNvSpPr txBox="1">
            <a:spLocks/>
          </p:cNvSpPr>
          <p:nvPr/>
        </p:nvSpPr>
        <p:spPr>
          <a:xfrm>
            <a:off x="1977771" y="2240606"/>
            <a:ext cx="8236458" cy="3057271"/>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srgbClr val="4472C4"/>
                </a:solidFill>
                <a:effectLst/>
                <a:uLnTx/>
                <a:uFillTx/>
                <a:latin typeface="Century Gothic"/>
                <a:cs typeface="Arial"/>
              </a:rPr>
              <a:t>What is suitable technology for your children</a:t>
            </a:r>
            <a:r>
              <a:rPr lang="en-GB" b="1" dirty="0">
                <a:solidFill>
                  <a:srgbClr val="4472C4"/>
                </a:solidFill>
                <a:latin typeface="Century Gothic"/>
                <a:cs typeface="Arial"/>
              </a:rPr>
              <a:t>.</a:t>
            </a:r>
            <a:endParaRPr kumimoji="0" lang="en-GB" sz="2800" b="1" i="0" u="none" strike="noStrike" kern="1200" cap="none" spc="0" normalizeH="0" baseline="0" noProof="0" dirty="0">
              <a:ln>
                <a:noFill/>
              </a:ln>
              <a:solidFill>
                <a:srgbClr val="4472C4"/>
              </a:solidFill>
              <a:effectLst/>
              <a:uLnTx/>
              <a:uFillTx/>
              <a:latin typeface="Century Gothic" panose="020B0502020202020204" pitchFamily="34" charset="0"/>
              <a:ea typeface="+mn-ea"/>
              <a:cs typeface="Arial" panose="020B0604020202020204" pitchFamily="34" charset="0"/>
            </a:endParaRPr>
          </a:p>
          <a:p>
            <a:pPr marL="228600" marR="0" lvl="0" indent="-228600"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GB" b="1" dirty="0">
                <a:solidFill>
                  <a:srgbClr val="4472C4"/>
                </a:solidFill>
                <a:latin typeface="Century Gothic"/>
                <a:cs typeface="Arial"/>
              </a:rPr>
              <a:t>What should my child not have access to.</a:t>
            </a:r>
            <a:endParaRPr lang="en-GB" sz="2800" b="1" i="0" u="none" strike="noStrike" kern="1200" cap="none" spc="0" normalizeH="0" baseline="0" noProof="0" dirty="0">
              <a:ln>
                <a:noFill/>
              </a:ln>
              <a:solidFill>
                <a:srgbClr val="4472C4"/>
              </a:solidFill>
              <a:effectLst/>
              <a:uLnTx/>
              <a:uFillTx/>
              <a:latin typeface="Century Gothic" panose="020B0502020202020204" pitchFamily="34" charset="0"/>
              <a:cs typeface="Arial" panose="020B0604020202020204" pitchFamily="34" charset="0"/>
            </a:endParaRPr>
          </a:p>
          <a:p>
            <a:pPr marL="228600" marR="0" lvl="0" indent="-228600"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GB" b="1" dirty="0">
                <a:solidFill>
                  <a:srgbClr val="4472C4"/>
                </a:solidFill>
                <a:latin typeface="Century Gothic"/>
                <a:cs typeface="Arial"/>
              </a:rPr>
              <a:t>What are the dangers.</a:t>
            </a:r>
            <a:endParaRPr lang="en-GB" sz="2800" b="1" i="0" u="none" strike="noStrike" kern="1200" cap="none" spc="0" normalizeH="0" baseline="0" noProof="0" dirty="0">
              <a:ln>
                <a:noFill/>
              </a:ln>
              <a:solidFill>
                <a:srgbClr val="4472C4"/>
              </a:solidFill>
              <a:effectLst/>
              <a:uLnTx/>
              <a:uFillTx/>
              <a:latin typeface="Century Gothic" panose="020B0502020202020204" pitchFamily="34" charset="0"/>
              <a:cs typeface="Arial" panose="020B0604020202020204" pitchFamily="34" charset="0"/>
            </a:endParaRPr>
          </a:p>
          <a:p>
            <a:pPr marL="228600" marR="0" lvl="0" indent="-228600"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srgbClr val="4472C4"/>
                </a:solidFill>
                <a:effectLst/>
                <a:uLnTx/>
                <a:uFillTx/>
                <a:latin typeface="Century Gothic" panose="020B0502020202020204" pitchFamily="34" charset="0"/>
                <a:ea typeface="+mn-ea"/>
                <a:cs typeface="Arial" panose="020B0604020202020204" pitchFamily="34" charset="0"/>
              </a:rPr>
              <a:t>How to keep my children safe online.</a:t>
            </a:r>
          </a:p>
          <a:p>
            <a:pPr marL="228600" marR="0" lvl="0" indent="-228600"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GB" b="1" dirty="0">
                <a:solidFill>
                  <a:srgbClr val="4472C4"/>
                </a:solidFill>
                <a:latin typeface="Century Gothic" panose="020B0502020202020204" pitchFamily="34" charset="0"/>
              </a:rPr>
              <a:t>What help and support is there?</a:t>
            </a:r>
            <a:r>
              <a:rPr kumimoji="0" lang="en-GB" sz="2800" b="1" i="0" u="none" strike="noStrike" kern="1200" cap="none" spc="0" normalizeH="0" baseline="0" noProof="0" dirty="0">
                <a:ln>
                  <a:noFill/>
                </a:ln>
                <a:solidFill>
                  <a:srgbClr val="4472C4"/>
                </a:solidFill>
                <a:effectLst/>
                <a:uLnTx/>
                <a:uFillTx/>
                <a:latin typeface="Century Gothic" panose="020B0502020202020204" pitchFamily="34" charset="0"/>
                <a:ea typeface="+mn-ea"/>
                <a:cs typeface="Arial" panose="020B0604020202020204" pitchFamily="34" charset="0"/>
              </a:rPr>
              <a:t> </a:t>
            </a:r>
          </a:p>
          <a:p>
            <a:pPr marL="228600" marR="0" lvl="0" indent="-228600" algn="ctr"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693113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9">
            <a:extLst>
              <a:ext uri="{FF2B5EF4-FFF2-40B4-BE49-F238E27FC236}">
                <a16:creationId xmlns:a16="http://schemas.microsoft.com/office/drawing/2014/main" id="{55421CE8-9762-4C07-AA7F-65646E3174D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046603">
            <a:off x="385475" y="-83588"/>
            <a:ext cx="1631568" cy="1631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69B912FB-5183-4253-A8B4-A96D221A759A}"/>
              </a:ext>
            </a:extLst>
          </p:cNvPr>
          <p:cNvSpPr/>
          <p:nvPr/>
        </p:nvSpPr>
        <p:spPr>
          <a:xfrm rot="20587651">
            <a:off x="644847" y="840584"/>
            <a:ext cx="6607706" cy="646331"/>
          </a:xfrm>
          <a:prstGeom prst="rect">
            <a:avLst/>
          </a:prstGeom>
          <a:noFill/>
        </p:spPr>
        <p:txBody>
          <a:bodyPr wrap="none" lIns="91440" tIns="45720" rIns="91440" bIns="45720">
            <a:spAutoFit/>
          </a:bodyPr>
          <a:lstStyle/>
          <a:p>
            <a:pPr algn="ctr"/>
            <a:r>
              <a:rPr lang="en-GB" sz="36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What can my child look at on line?</a:t>
            </a:r>
          </a:p>
        </p:txBody>
      </p:sp>
      <p:pic>
        <p:nvPicPr>
          <p:cNvPr id="7" name="Picture 9">
            <a:extLst>
              <a:ext uri="{FF2B5EF4-FFF2-40B4-BE49-F238E27FC236}">
                <a16:creationId xmlns:a16="http://schemas.microsoft.com/office/drawing/2014/main" id="{B64AD22B-B6D1-47E7-A57A-4C138379A10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93348" y="382699"/>
            <a:ext cx="807006" cy="104486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 name="Picture 10">
            <a:extLst>
              <a:ext uri="{FF2B5EF4-FFF2-40B4-BE49-F238E27FC236}">
                <a16:creationId xmlns:a16="http://schemas.microsoft.com/office/drawing/2014/main" id="{6B95D497-9A6D-4F0F-9099-9AC4BF8D9DA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500516" y="209277"/>
            <a:ext cx="1300397" cy="76676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 name="Picture 16">
            <a:extLst>
              <a:ext uri="{FF2B5EF4-FFF2-40B4-BE49-F238E27FC236}">
                <a16:creationId xmlns:a16="http://schemas.microsoft.com/office/drawing/2014/main" id="{0C2BB14E-EAC8-404F-BEB4-AA52546B0B3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53893" y="1587101"/>
            <a:ext cx="1104949" cy="77882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 name="Picture 5">
            <a:extLst>
              <a:ext uri="{FF2B5EF4-FFF2-40B4-BE49-F238E27FC236}">
                <a16:creationId xmlns:a16="http://schemas.microsoft.com/office/drawing/2014/main" id="{743C53F3-24BC-410F-BC3B-F36FCD444EF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12837" y="2365928"/>
            <a:ext cx="1284287" cy="57626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 name="Picture 6">
            <a:extLst>
              <a:ext uri="{FF2B5EF4-FFF2-40B4-BE49-F238E27FC236}">
                <a16:creationId xmlns:a16="http://schemas.microsoft.com/office/drawing/2014/main" id="{60C89425-9AAF-489E-86C0-08B77204325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85780" y="522399"/>
            <a:ext cx="703262" cy="6413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 name="Picture 8">
            <a:extLst>
              <a:ext uri="{FF2B5EF4-FFF2-40B4-BE49-F238E27FC236}">
                <a16:creationId xmlns:a16="http://schemas.microsoft.com/office/drawing/2014/main" id="{A0DECB22-0C1F-4510-AD64-F426C9CE37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9174" y="2960688"/>
            <a:ext cx="2466975" cy="9588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3" name="Picture 17">
            <a:extLst>
              <a:ext uri="{FF2B5EF4-FFF2-40B4-BE49-F238E27FC236}">
                <a16:creationId xmlns:a16="http://schemas.microsoft.com/office/drawing/2014/main" id="{A9EA5F72-C1FC-45B6-8109-0667F8B67C3D}"/>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249785" y="1147839"/>
            <a:ext cx="1714500" cy="8286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 name="Picture 13">
            <a:extLst>
              <a:ext uri="{FF2B5EF4-FFF2-40B4-BE49-F238E27FC236}">
                <a16:creationId xmlns:a16="http://schemas.microsoft.com/office/drawing/2014/main" id="{92027617-F3C4-4F37-BA8D-1A65A6700910}"/>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1115446" y="4810125"/>
            <a:ext cx="1990725" cy="7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7">
            <a:extLst>
              <a:ext uri="{FF2B5EF4-FFF2-40B4-BE49-F238E27FC236}">
                <a16:creationId xmlns:a16="http://schemas.microsoft.com/office/drawing/2014/main" id="{21157E60-D1EE-4F36-BCE6-3B0181B62D8E}"/>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153147" y="433105"/>
            <a:ext cx="1083263" cy="108587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 name="Picture 14">
            <a:extLst>
              <a:ext uri="{FF2B5EF4-FFF2-40B4-BE49-F238E27FC236}">
                <a16:creationId xmlns:a16="http://schemas.microsoft.com/office/drawing/2014/main" id="{B7226142-3499-467A-A793-930AC5A3A4E7}"/>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9689663" y="1147839"/>
            <a:ext cx="1111250" cy="11112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7" name="Picture 16">
            <a:extLst>
              <a:ext uri="{FF2B5EF4-FFF2-40B4-BE49-F238E27FC236}">
                <a16:creationId xmlns:a16="http://schemas.microsoft.com/office/drawing/2014/main" id="{85418BCE-E5CC-485E-9A00-B0C4C6FD31DB}"/>
              </a:ext>
            </a:extLst>
          </p:cNvPr>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7514625" y="1790573"/>
            <a:ext cx="1743006"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a:extLst>
              <a:ext uri="{FF2B5EF4-FFF2-40B4-BE49-F238E27FC236}">
                <a16:creationId xmlns:a16="http://schemas.microsoft.com/office/drawing/2014/main" id="{05B82805-DDB0-4CB3-9B99-994A18B5BEEB}"/>
              </a:ext>
            </a:extLst>
          </p:cNvPr>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3257102" y="2493408"/>
            <a:ext cx="1193582" cy="1127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30" descr="peppa pig">
            <a:extLst>
              <a:ext uri="{FF2B5EF4-FFF2-40B4-BE49-F238E27FC236}">
                <a16:creationId xmlns:a16="http://schemas.microsoft.com/office/drawing/2014/main" id="{2E9AD9DE-F394-438B-8B4E-5A62B785CB67}"/>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173092" y="2111248"/>
            <a:ext cx="1703274"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descr="16966_moshi">
            <a:extLst>
              <a:ext uri="{FF2B5EF4-FFF2-40B4-BE49-F238E27FC236}">
                <a16:creationId xmlns:a16="http://schemas.microsoft.com/office/drawing/2014/main" id="{FA72CA4F-F48B-4D41-9E13-69E1EC21FA24}"/>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0479648" y="2430883"/>
            <a:ext cx="1413547" cy="1127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pic>
        <p:nvPicPr>
          <p:cNvPr id="21" name="Picture 36" descr="nick jr">
            <a:extLst>
              <a:ext uri="{FF2B5EF4-FFF2-40B4-BE49-F238E27FC236}">
                <a16:creationId xmlns:a16="http://schemas.microsoft.com/office/drawing/2014/main" id="{2B8D2C15-3176-4C23-A660-847661135047}"/>
              </a:ext>
            </a:extLst>
          </p:cNvPr>
          <p:cNvPicPr>
            <a:picLocks noChangeAspect="1" noChangeArrowheads="1"/>
          </p:cNvPicPr>
          <p:nvPr/>
        </p:nvPicPr>
        <p:blipFill>
          <a:blip r:embed="rId1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640210" y="2365928"/>
            <a:ext cx="1666875"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a:extLst>
              <a:ext uri="{FF2B5EF4-FFF2-40B4-BE49-F238E27FC236}">
                <a16:creationId xmlns:a16="http://schemas.microsoft.com/office/drawing/2014/main" id="{051B0875-0F23-4675-8C06-737621558CDA}"/>
              </a:ext>
            </a:extLst>
          </p:cNvPr>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7080172" y="2585445"/>
            <a:ext cx="1387475"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a:extLst>
              <a:ext uri="{FF2B5EF4-FFF2-40B4-BE49-F238E27FC236}">
                <a16:creationId xmlns:a16="http://schemas.microsoft.com/office/drawing/2014/main" id="{D4A1C042-9477-4CB7-9236-49E67CFC2729}"/>
              </a:ext>
            </a:extLst>
          </p:cNvPr>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8940765" y="3412567"/>
            <a:ext cx="1035050" cy="137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3">
            <a:extLst>
              <a:ext uri="{FF2B5EF4-FFF2-40B4-BE49-F238E27FC236}">
                <a16:creationId xmlns:a16="http://schemas.microsoft.com/office/drawing/2014/main" id="{F3ED194B-CBA0-4201-8D42-72E9961D8247}"/>
              </a:ext>
            </a:extLst>
          </p:cNvPr>
          <p:cNvPicPr>
            <a:picLocks noChangeAspect="1"/>
          </p:cNvPicPr>
          <p:nvPr/>
        </p:nvPicPr>
        <p:blipFill>
          <a:blip r:embed="rId20">
            <a:extLst>
              <a:ext uri="{28A0092B-C50C-407E-A947-70E740481C1C}">
                <a14:useLocalDpi xmlns:a14="http://schemas.microsoft.com/office/drawing/2010/main" val="0"/>
              </a:ext>
            </a:extLst>
          </a:blip>
          <a:srcRect/>
          <a:stretch>
            <a:fillRect/>
          </a:stretch>
        </p:blipFill>
        <p:spPr bwMode="auto">
          <a:xfrm>
            <a:off x="365440" y="3882345"/>
            <a:ext cx="1671637" cy="83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4">
            <a:extLst>
              <a:ext uri="{FF2B5EF4-FFF2-40B4-BE49-F238E27FC236}">
                <a16:creationId xmlns:a16="http://schemas.microsoft.com/office/drawing/2014/main" id="{1E512E53-1495-46CD-B449-B3997A669424}"/>
              </a:ext>
            </a:extLst>
          </p:cNvPr>
          <p:cNvPicPr>
            <a:picLocks noChangeAspect="1"/>
          </p:cNvPicPr>
          <p:nvPr/>
        </p:nvPicPr>
        <p:blipFill>
          <a:blip r:embed="rId21">
            <a:extLst>
              <a:ext uri="{28A0092B-C50C-407E-A947-70E740481C1C}">
                <a14:useLocalDpi xmlns:a14="http://schemas.microsoft.com/office/drawing/2010/main" val="0"/>
              </a:ext>
            </a:extLst>
          </a:blip>
          <a:srcRect/>
          <a:stretch>
            <a:fillRect/>
          </a:stretch>
        </p:blipFill>
        <p:spPr bwMode="auto">
          <a:xfrm>
            <a:off x="4594304" y="3228777"/>
            <a:ext cx="10350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25">
            <a:extLst>
              <a:ext uri="{FF2B5EF4-FFF2-40B4-BE49-F238E27FC236}">
                <a16:creationId xmlns:a16="http://schemas.microsoft.com/office/drawing/2014/main" id="{B1505E2F-BB38-423E-AABB-93466CE287F0}"/>
              </a:ext>
            </a:extLst>
          </p:cNvPr>
          <p:cNvPicPr>
            <a:picLocks noChangeAspect="1"/>
          </p:cNvPicPr>
          <p:nvPr/>
        </p:nvPicPr>
        <p:blipFill>
          <a:blip r:embed="rId22">
            <a:extLst>
              <a:ext uri="{28A0092B-C50C-407E-A947-70E740481C1C}">
                <a14:useLocalDpi xmlns:a14="http://schemas.microsoft.com/office/drawing/2010/main" val="0"/>
              </a:ext>
            </a:extLst>
          </a:blip>
          <a:srcRect/>
          <a:stretch>
            <a:fillRect/>
          </a:stretch>
        </p:blipFill>
        <p:spPr bwMode="auto">
          <a:xfrm>
            <a:off x="186383" y="5967889"/>
            <a:ext cx="2119312" cy="62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6">
            <a:extLst>
              <a:ext uri="{FF2B5EF4-FFF2-40B4-BE49-F238E27FC236}">
                <a16:creationId xmlns:a16="http://schemas.microsoft.com/office/drawing/2014/main" id="{4585B511-FF51-40AC-9C6A-818002624000}"/>
              </a:ext>
            </a:extLst>
          </p:cNvPr>
          <p:cNvPicPr>
            <a:picLocks noChangeAspect="1"/>
          </p:cNvPicPr>
          <p:nvPr/>
        </p:nvPicPr>
        <p:blipFill>
          <a:blip r:embed="rId23">
            <a:extLst>
              <a:ext uri="{28A0092B-C50C-407E-A947-70E740481C1C}">
                <a14:useLocalDpi xmlns:a14="http://schemas.microsoft.com/office/drawing/2010/main" val="0"/>
              </a:ext>
            </a:extLst>
          </a:blip>
          <a:srcRect/>
          <a:stretch>
            <a:fillRect/>
          </a:stretch>
        </p:blipFill>
        <p:spPr bwMode="auto">
          <a:xfrm>
            <a:off x="5934320" y="3304145"/>
            <a:ext cx="1073591" cy="1073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7" descr="Image result for now tv logo">
            <a:extLst>
              <a:ext uri="{FF2B5EF4-FFF2-40B4-BE49-F238E27FC236}">
                <a16:creationId xmlns:a16="http://schemas.microsoft.com/office/drawing/2014/main" id="{18E42336-65C5-455F-AA6C-3A6A4149097D}"/>
              </a:ext>
            </a:extLst>
          </p:cNvPr>
          <p:cNvPicPr>
            <a:picLocks noChangeAspect="1" noChangeArrowheads="1"/>
          </p:cNvPicPr>
          <p:nvPr/>
        </p:nvPicPr>
        <p:blipFill>
          <a:blip r:embed="rId24">
            <a:extLst>
              <a:ext uri="{28A0092B-C50C-407E-A947-70E740481C1C}">
                <a14:useLocalDpi xmlns:a14="http://schemas.microsoft.com/office/drawing/2010/main" val="0"/>
              </a:ext>
            </a:extLst>
          </a:blip>
          <a:srcRect l="25079" t="22672" r="25555" b="20587"/>
          <a:stretch>
            <a:fillRect/>
          </a:stretch>
        </p:blipFill>
        <p:spPr bwMode="auto">
          <a:xfrm>
            <a:off x="2874446" y="3782219"/>
            <a:ext cx="1216025" cy="90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4" descr="citv">
            <a:extLst>
              <a:ext uri="{FF2B5EF4-FFF2-40B4-BE49-F238E27FC236}">
                <a16:creationId xmlns:a16="http://schemas.microsoft.com/office/drawing/2014/main" id="{658B4988-2AB3-498F-9612-261B6BB59699}"/>
              </a:ext>
            </a:extLst>
          </p:cNvPr>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3440579" y="4952303"/>
            <a:ext cx="1518263" cy="795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pic>
      <p:pic>
        <p:nvPicPr>
          <p:cNvPr id="30" name="Picture 35" descr="dora">
            <a:extLst>
              <a:ext uri="{FF2B5EF4-FFF2-40B4-BE49-F238E27FC236}">
                <a16:creationId xmlns:a16="http://schemas.microsoft.com/office/drawing/2014/main" id="{EA0D5BE8-7F2C-4DE3-BC64-BA7F76F72587}"/>
              </a:ext>
            </a:extLst>
          </p:cNvPr>
          <p:cNvPicPr>
            <a:picLocks noChangeAspect="1" noChangeArrowheads="1"/>
          </p:cNvPicPr>
          <p:nvPr/>
        </p:nvPicPr>
        <p:blipFill>
          <a:blip r:embed="rId2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180001" y="3829957"/>
            <a:ext cx="1506801"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34" descr="animal jam">
            <a:extLst>
              <a:ext uri="{FF2B5EF4-FFF2-40B4-BE49-F238E27FC236}">
                <a16:creationId xmlns:a16="http://schemas.microsoft.com/office/drawing/2014/main" id="{BD67E4F7-65EE-4D42-93B2-A3B578180FEC}"/>
              </a:ext>
            </a:extLst>
          </p:cNvPr>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5212805" y="4611783"/>
            <a:ext cx="1627202"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31">
            <a:extLst>
              <a:ext uri="{FF2B5EF4-FFF2-40B4-BE49-F238E27FC236}">
                <a16:creationId xmlns:a16="http://schemas.microsoft.com/office/drawing/2014/main" id="{3603829D-AB5F-467F-B2CE-161B6D401829}"/>
              </a:ext>
            </a:extLst>
          </p:cNvPr>
          <p:cNvPicPr>
            <a:picLocks noChangeAspect="1"/>
          </p:cNvPicPr>
          <p:nvPr/>
        </p:nvPicPr>
        <p:blipFill>
          <a:blip r:embed="rId28">
            <a:extLst>
              <a:ext uri="{28A0092B-C50C-407E-A947-70E740481C1C}">
                <a14:useLocalDpi xmlns:a14="http://schemas.microsoft.com/office/drawing/2010/main" val="0"/>
              </a:ext>
            </a:extLst>
          </a:blip>
          <a:srcRect/>
          <a:stretch>
            <a:fillRect/>
          </a:stretch>
        </p:blipFill>
        <p:spPr bwMode="auto">
          <a:xfrm>
            <a:off x="7854660" y="4841286"/>
            <a:ext cx="1618987" cy="1067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2" descr="Image result for roblox">
            <a:hlinkClick r:id="rId29"/>
            <a:extLst>
              <a:ext uri="{FF2B5EF4-FFF2-40B4-BE49-F238E27FC236}">
                <a16:creationId xmlns:a16="http://schemas.microsoft.com/office/drawing/2014/main" id="{FB889B69-CF4E-446C-B71A-583435668D02}"/>
              </a:ext>
            </a:extLst>
          </p:cNvPr>
          <p:cNvPicPr>
            <a:picLocks noChangeAspect="1" noChangeArrowheads="1"/>
          </p:cNvPicPr>
          <p:nvPr/>
        </p:nvPicPr>
        <p:blipFill>
          <a:blip r:embed="rId30" cstate="print">
            <a:extLst>
              <a:ext uri="{28A0092B-C50C-407E-A947-70E740481C1C}">
                <a14:useLocalDpi xmlns:a14="http://schemas.microsoft.com/office/drawing/2010/main" val="0"/>
              </a:ext>
            </a:extLst>
          </a:blip>
          <a:srcRect/>
          <a:stretch>
            <a:fillRect/>
          </a:stretch>
        </p:blipFill>
        <p:spPr bwMode="auto">
          <a:xfrm>
            <a:off x="10097441" y="3790862"/>
            <a:ext cx="2004170" cy="1434120"/>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33" descr="octonauts">
            <a:extLst>
              <a:ext uri="{FF2B5EF4-FFF2-40B4-BE49-F238E27FC236}">
                <a16:creationId xmlns:a16="http://schemas.microsoft.com/office/drawing/2014/main" id="{85F3A739-2102-43C2-AA6A-AC1D9E42FABC}"/>
              </a:ext>
            </a:extLst>
          </p:cNvPr>
          <p:cNvPicPr>
            <a:picLocks noChangeAspect="1" noChangeArrowheads="1"/>
          </p:cNvPicPr>
          <p:nvPr/>
        </p:nvPicPr>
        <p:blipFill>
          <a:blip r:embed="rId31">
            <a:extLst>
              <a:ext uri="{28A0092B-C50C-407E-A947-70E740481C1C}">
                <a14:useLocalDpi xmlns:a14="http://schemas.microsoft.com/office/drawing/2010/main" val="0"/>
              </a:ext>
            </a:extLst>
          </a:blip>
          <a:srcRect/>
          <a:stretch>
            <a:fillRect/>
          </a:stretch>
        </p:blipFill>
        <p:spPr bwMode="auto">
          <a:xfrm>
            <a:off x="5943608" y="5729907"/>
            <a:ext cx="1586232" cy="1026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22" descr="LEGO">
            <a:extLst>
              <a:ext uri="{FF2B5EF4-FFF2-40B4-BE49-F238E27FC236}">
                <a16:creationId xmlns:a16="http://schemas.microsoft.com/office/drawing/2014/main" id="{B4B7BADA-BD01-4526-BE8C-E94569920F58}"/>
              </a:ext>
            </a:extLst>
          </p:cNvPr>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3257102" y="5822950"/>
            <a:ext cx="942608" cy="942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21296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499"/>
                                          </p:stCondLst>
                                        </p:cTn>
                                        <p:tgtEl>
                                          <p:spTgt spid="14"/>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500" fill="hold"/>
                                        <p:tgtEl>
                                          <p:spTgt spid="15"/>
                                        </p:tgtEl>
                                        <p:attrNameLst>
                                          <p:attrName>ppt_x</p:attrName>
                                        </p:attrNameLst>
                                      </p:cBhvr>
                                      <p:tavLst>
                                        <p:tav tm="0">
                                          <p:val>
                                            <p:strVal val="#ppt_x"/>
                                          </p:val>
                                        </p:tav>
                                        <p:tav tm="100000">
                                          <p:val>
                                            <p:strVal val="#ppt_x"/>
                                          </p:val>
                                        </p:tav>
                                      </p:tavLst>
                                    </p:anim>
                                    <p:anim calcmode="lin" valueType="num">
                                      <p:cBhvr additive="base">
                                        <p:cTn id="5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500" fill="hold"/>
                                        <p:tgtEl>
                                          <p:spTgt spid="16"/>
                                        </p:tgtEl>
                                        <p:attrNameLst>
                                          <p:attrName>ppt_x</p:attrName>
                                        </p:attrNameLst>
                                      </p:cBhvr>
                                      <p:tavLst>
                                        <p:tav tm="0">
                                          <p:val>
                                            <p:strVal val="#ppt_x"/>
                                          </p:val>
                                        </p:tav>
                                        <p:tav tm="100000">
                                          <p:val>
                                            <p:strVal val="#ppt_x"/>
                                          </p:val>
                                        </p:tav>
                                      </p:tavLst>
                                    </p:anim>
                                    <p:anim calcmode="lin" valueType="num">
                                      <p:cBhvr additive="base">
                                        <p:cTn id="6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499"/>
                                          </p:stCondLst>
                                        </p:cTn>
                                        <p:tgtEl>
                                          <p:spTgt spid="17"/>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nodeType="clickEffect">
                                  <p:stCondLst>
                                    <p:cond delay="0"/>
                                  </p:stCondLst>
                                  <p:childTnLst>
                                    <p:set>
                                      <p:cBhvr>
                                        <p:cTn id="68" dur="1" fill="hold">
                                          <p:stCondLst>
                                            <p:cond delay="499"/>
                                          </p:stCondLst>
                                        </p:cTn>
                                        <p:tgtEl>
                                          <p:spTgt spid="18"/>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499"/>
                                          </p:stCondLst>
                                        </p:cTn>
                                        <p:tgtEl>
                                          <p:spTgt spid="19"/>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nodeType="clickEffect">
                                  <p:stCondLst>
                                    <p:cond delay="0"/>
                                  </p:stCondLst>
                                  <p:childTnLst>
                                    <p:set>
                                      <p:cBhvr>
                                        <p:cTn id="76" dur="1" fill="hold">
                                          <p:stCondLst>
                                            <p:cond delay="499"/>
                                          </p:stCondLst>
                                        </p:cTn>
                                        <p:tgtEl>
                                          <p:spTgt spid="20"/>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2" presetClass="entr" presetSubtype="4" fill="hold" nodeType="click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500" fill="hold"/>
                                        <p:tgtEl>
                                          <p:spTgt spid="21"/>
                                        </p:tgtEl>
                                        <p:attrNameLst>
                                          <p:attrName>ppt_x</p:attrName>
                                        </p:attrNameLst>
                                      </p:cBhvr>
                                      <p:tavLst>
                                        <p:tav tm="0">
                                          <p:val>
                                            <p:strVal val="#ppt_x"/>
                                          </p:val>
                                        </p:tav>
                                        <p:tav tm="100000">
                                          <p:val>
                                            <p:strVal val="#ppt_x"/>
                                          </p:val>
                                        </p:tav>
                                      </p:tavLst>
                                    </p:anim>
                                    <p:anim calcmode="lin" valueType="num">
                                      <p:cBhvr additive="base">
                                        <p:cTn id="8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nodeType="clickEffect">
                                  <p:stCondLst>
                                    <p:cond delay="0"/>
                                  </p:stCondLst>
                                  <p:childTnLst>
                                    <p:set>
                                      <p:cBhvr>
                                        <p:cTn id="86" dur="1" fill="hold">
                                          <p:stCondLst>
                                            <p:cond delay="0"/>
                                          </p:stCondLst>
                                        </p:cTn>
                                        <p:tgtEl>
                                          <p:spTgt spid="22"/>
                                        </p:tgtEl>
                                        <p:attrNameLst>
                                          <p:attrName>style.visibility</p:attrName>
                                        </p:attrNameLst>
                                      </p:cBhvr>
                                      <p:to>
                                        <p:strVal val="visible"/>
                                      </p:to>
                                    </p:set>
                                    <p:anim calcmode="lin" valueType="num">
                                      <p:cBhvr additive="base">
                                        <p:cTn id="87" dur="500" fill="hold"/>
                                        <p:tgtEl>
                                          <p:spTgt spid="22"/>
                                        </p:tgtEl>
                                        <p:attrNameLst>
                                          <p:attrName>ppt_x</p:attrName>
                                        </p:attrNameLst>
                                      </p:cBhvr>
                                      <p:tavLst>
                                        <p:tav tm="0">
                                          <p:val>
                                            <p:strVal val="#ppt_x"/>
                                          </p:val>
                                        </p:tav>
                                        <p:tav tm="100000">
                                          <p:val>
                                            <p:strVal val="#ppt_x"/>
                                          </p:val>
                                        </p:tav>
                                      </p:tavLst>
                                    </p:anim>
                                    <p:anim calcmode="lin" valueType="num">
                                      <p:cBhvr additive="base">
                                        <p:cTn id="8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4" fill="hold" nodeType="clickEffect">
                                  <p:stCondLst>
                                    <p:cond delay="0"/>
                                  </p:stCondLst>
                                  <p:childTnLst>
                                    <p:set>
                                      <p:cBhvr>
                                        <p:cTn id="92" dur="1" fill="hold">
                                          <p:stCondLst>
                                            <p:cond delay="0"/>
                                          </p:stCondLst>
                                        </p:cTn>
                                        <p:tgtEl>
                                          <p:spTgt spid="23"/>
                                        </p:tgtEl>
                                        <p:attrNameLst>
                                          <p:attrName>style.visibility</p:attrName>
                                        </p:attrNameLst>
                                      </p:cBhvr>
                                      <p:to>
                                        <p:strVal val="visible"/>
                                      </p:to>
                                    </p:set>
                                    <p:anim calcmode="lin" valueType="num">
                                      <p:cBhvr additive="base">
                                        <p:cTn id="93" dur="500" fill="hold"/>
                                        <p:tgtEl>
                                          <p:spTgt spid="23"/>
                                        </p:tgtEl>
                                        <p:attrNameLst>
                                          <p:attrName>ppt_x</p:attrName>
                                        </p:attrNameLst>
                                      </p:cBhvr>
                                      <p:tavLst>
                                        <p:tav tm="0">
                                          <p:val>
                                            <p:strVal val="#ppt_x"/>
                                          </p:val>
                                        </p:tav>
                                        <p:tav tm="100000">
                                          <p:val>
                                            <p:strVal val="#ppt_x"/>
                                          </p:val>
                                        </p:tav>
                                      </p:tavLst>
                                    </p:anim>
                                    <p:anim calcmode="lin" valueType="num">
                                      <p:cBhvr additive="base">
                                        <p:cTn id="94"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nodeType="clickEffect">
                                  <p:stCondLst>
                                    <p:cond delay="0"/>
                                  </p:stCondLst>
                                  <p:childTnLst>
                                    <p:set>
                                      <p:cBhvr>
                                        <p:cTn id="98" dur="1" fill="hold">
                                          <p:stCondLst>
                                            <p:cond delay="499"/>
                                          </p:stCondLst>
                                        </p:cTn>
                                        <p:tgtEl>
                                          <p:spTgt spid="24"/>
                                        </p:tgtEl>
                                        <p:attrNameLst>
                                          <p:attrName>style.visibility</p:attrName>
                                        </p:attrNameLst>
                                      </p:cBhvr>
                                      <p:to>
                                        <p:strVal val="visible"/>
                                      </p:to>
                                    </p:set>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nodeType="clickEffect">
                                  <p:stCondLst>
                                    <p:cond delay="0"/>
                                  </p:stCondLst>
                                  <p:childTnLst>
                                    <p:set>
                                      <p:cBhvr>
                                        <p:cTn id="102" dur="1" fill="hold">
                                          <p:stCondLst>
                                            <p:cond delay="499"/>
                                          </p:stCondLst>
                                        </p:cTn>
                                        <p:tgtEl>
                                          <p:spTgt spid="25"/>
                                        </p:tgtEl>
                                        <p:attrNameLst>
                                          <p:attrName>style.visibility</p:attrName>
                                        </p:attrNameLst>
                                      </p:cBhvr>
                                      <p:to>
                                        <p:strVal val="visible"/>
                                      </p:to>
                                    </p:set>
                                  </p:childTnLst>
                                </p:cTn>
                              </p:par>
                            </p:childTnLst>
                          </p:cTn>
                        </p:par>
                      </p:childTnLst>
                    </p:cTn>
                  </p:par>
                  <p:par>
                    <p:cTn id="103" fill="hold">
                      <p:stCondLst>
                        <p:cond delay="indefinite"/>
                      </p:stCondLst>
                      <p:childTnLst>
                        <p:par>
                          <p:cTn id="104" fill="hold">
                            <p:stCondLst>
                              <p:cond delay="0"/>
                            </p:stCondLst>
                            <p:childTnLst>
                              <p:par>
                                <p:cTn id="105" presetID="2" presetClass="entr" presetSubtype="4" fill="hold" nodeType="clickEffect">
                                  <p:stCondLst>
                                    <p:cond delay="0"/>
                                  </p:stCondLst>
                                  <p:childTnLst>
                                    <p:set>
                                      <p:cBhvr>
                                        <p:cTn id="106" dur="1" fill="hold">
                                          <p:stCondLst>
                                            <p:cond delay="0"/>
                                          </p:stCondLst>
                                        </p:cTn>
                                        <p:tgtEl>
                                          <p:spTgt spid="26"/>
                                        </p:tgtEl>
                                        <p:attrNameLst>
                                          <p:attrName>style.visibility</p:attrName>
                                        </p:attrNameLst>
                                      </p:cBhvr>
                                      <p:to>
                                        <p:strVal val="visible"/>
                                      </p:to>
                                    </p:set>
                                    <p:anim calcmode="lin" valueType="num">
                                      <p:cBhvr additive="base">
                                        <p:cTn id="107" dur="500" fill="hold"/>
                                        <p:tgtEl>
                                          <p:spTgt spid="26"/>
                                        </p:tgtEl>
                                        <p:attrNameLst>
                                          <p:attrName>ppt_x</p:attrName>
                                        </p:attrNameLst>
                                      </p:cBhvr>
                                      <p:tavLst>
                                        <p:tav tm="0">
                                          <p:val>
                                            <p:strVal val="#ppt_x"/>
                                          </p:val>
                                        </p:tav>
                                        <p:tav tm="100000">
                                          <p:val>
                                            <p:strVal val="#ppt_x"/>
                                          </p:val>
                                        </p:tav>
                                      </p:tavLst>
                                    </p:anim>
                                    <p:anim calcmode="lin" valueType="num">
                                      <p:cBhvr additive="base">
                                        <p:cTn id="10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4" fill="hold" nodeType="clickEffect">
                                  <p:stCondLst>
                                    <p:cond delay="0"/>
                                  </p:stCondLst>
                                  <p:childTnLst>
                                    <p:set>
                                      <p:cBhvr>
                                        <p:cTn id="112" dur="1" fill="hold">
                                          <p:stCondLst>
                                            <p:cond delay="0"/>
                                          </p:stCondLst>
                                        </p:cTn>
                                        <p:tgtEl>
                                          <p:spTgt spid="27"/>
                                        </p:tgtEl>
                                        <p:attrNameLst>
                                          <p:attrName>style.visibility</p:attrName>
                                        </p:attrNameLst>
                                      </p:cBhvr>
                                      <p:to>
                                        <p:strVal val="visible"/>
                                      </p:to>
                                    </p:set>
                                    <p:anim calcmode="lin" valueType="num">
                                      <p:cBhvr additive="base">
                                        <p:cTn id="113" dur="500" fill="hold"/>
                                        <p:tgtEl>
                                          <p:spTgt spid="27"/>
                                        </p:tgtEl>
                                        <p:attrNameLst>
                                          <p:attrName>ppt_x</p:attrName>
                                        </p:attrNameLst>
                                      </p:cBhvr>
                                      <p:tavLst>
                                        <p:tav tm="0">
                                          <p:val>
                                            <p:strVal val="#ppt_x"/>
                                          </p:val>
                                        </p:tav>
                                        <p:tav tm="100000">
                                          <p:val>
                                            <p:strVal val="#ppt_x"/>
                                          </p:val>
                                        </p:tav>
                                      </p:tavLst>
                                    </p:anim>
                                    <p:anim calcmode="lin" valueType="num">
                                      <p:cBhvr additive="base">
                                        <p:cTn id="114"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2" presetClass="entr" presetSubtype="4" fill="hold" nodeType="clickEffect">
                                  <p:stCondLst>
                                    <p:cond delay="0"/>
                                  </p:stCondLst>
                                  <p:childTnLst>
                                    <p:set>
                                      <p:cBhvr>
                                        <p:cTn id="118" dur="1" fill="hold">
                                          <p:stCondLst>
                                            <p:cond delay="0"/>
                                          </p:stCondLst>
                                        </p:cTn>
                                        <p:tgtEl>
                                          <p:spTgt spid="28"/>
                                        </p:tgtEl>
                                        <p:attrNameLst>
                                          <p:attrName>style.visibility</p:attrName>
                                        </p:attrNameLst>
                                      </p:cBhvr>
                                      <p:to>
                                        <p:strVal val="visible"/>
                                      </p:to>
                                    </p:set>
                                    <p:anim calcmode="lin" valueType="num">
                                      <p:cBhvr additive="base">
                                        <p:cTn id="119" dur="500" fill="hold"/>
                                        <p:tgtEl>
                                          <p:spTgt spid="28"/>
                                        </p:tgtEl>
                                        <p:attrNameLst>
                                          <p:attrName>ppt_x</p:attrName>
                                        </p:attrNameLst>
                                      </p:cBhvr>
                                      <p:tavLst>
                                        <p:tav tm="0">
                                          <p:val>
                                            <p:strVal val="#ppt_x"/>
                                          </p:val>
                                        </p:tav>
                                        <p:tav tm="100000">
                                          <p:val>
                                            <p:strVal val="#ppt_x"/>
                                          </p:val>
                                        </p:tav>
                                      </p:tavLst>
                                    </p:anim>
                                    <p:anim calcmode="lin" valueType="num">
                                      <p:cBhvr additive="base">
                                        <p:cTn id="120"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21" fill="hold">
                      <p:stCondLst>
                        <p:cond delay="indefinite"/>
                      </p:stCondLst>
                      <p:childTnLst>
                        <p:par>
                          <p:cTn id="122" fill="hold">
                            <p:stCondLst>
                              <p:cond delay="0"/>
                            </p:stCondLst>
                            <p:childTnLst>
                              <p:par>
                                <p:cTn id="123" presetID="2" presetClass="entr" presetSubtype="4" fill="hold" nodeType="clickEffect">
                                  <p:stCondLst>
                                    <p:cond delay="0"/>
                                  </p:stCondLst>
                                  <p:childTnLst>
                                    <p:set>
                                      <p:cBhvr>
                                        <p:cTn id="124" dur="1" fill="hold">
                                          <p:stCondLst>
                                            <p:cond delay="0"/>
                                          </p:stCondLst>
                                        </p:cTn>
                                        <p:tgtEl>
                                          <p:spTgt spid="29"/>
                                        </p:tgtEl>
                                        <p:attrNameLst>
                                          <p:attrName>style.visibility</p:attrName>
                                        </p:attrNameLst>
                                      </p:cBhvr>
                                      <p:to>
                                        <p:strVal val="visible"/>
                                      </p:to>
                                    </p:set>
                                    <p:anim calcmode="lin" valueType="num">
                                      <p:cBhvr additive="base">
                                        <p:cTn id="125" dur="500" fill="hold"/>
                                        <p:tgtEl>
                                          <p:spTgt spid="29"/>
                                        </p:tgtEl>
                                        <p:attrNameLst>
                                          <p:attrName>ppt_x</p:attrName>
                                        </p:attrNameLst>
                                      </p:cBhvr>
                                      <p:tavLst>
                                        <p:tav tm="0">
                                          <p:val>
                                            <p:strVal val="#ppt_x"/>
                                          </p:val>
                                        </p:tav>
                                        <p:tav tm="100000">
                                          <p:val>
                                            <p:strVal val="#ppt_x"/>
                                          </p:val>
                                        </p:tav>
                                      </p:tavLst>
                                    </p:anim>
                                    <p:anim calcmode="lin" valueType="num">
                                      <p:cBhvr additive="base">
                                        <p:cTn id="126"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2" presetClass="entr" presetSubtype="4" fill="hold" nodeType="clickEffect">
                                  <p:stCondLst>
                                    <p:cond delay="0"/>
                                  </p:stCondLst>
                                  <p:childTnLst>
                                    <p:set>
                                      <p:cBhvr>
                                        <p:cTn id="130" dur="1" fill="hold">
                                          <p:stCondLst>
                                            <p:cond delay="0"/>
                                          </p:stCondLst>
                                        </p:cTn>
                                        <p:tgtEl>
                                          <p:spTgt spid="30"/>
                                        </p:tgtEl>
                                        <p:attrNameLst>
                                          <p:attrName>style.visibility</p:attrName>
                                        </p:attrNameLst>
                                      </p:cBhvr>
                                      <p:to>
                                        <p:strVal val="visible"/>
                                      </p:to>
                                    </p:set>
                                    <p:anim calcmode="lin" valueType="num">
                                      <p:cBhvr additive="base">
                                        <p:cTn id="131" dur="500" fill="hold"/>
                                        <p:tgtEl>
                                          <p:spTgt spid="30"/>
                                        </p:tgtEl>
                                        <p:attrNameLst>
                                          <p:attrName>ppt_x</p:attrName>
                                        </p:attrNameLst>
                                      </p:cBhvr>
                                      <p:tavLst>
                                        <p:tav tm="0">
                                          <p:val>
                                            <p:strVal val="#ppt_x"/>
                                          </p:val>
                                        </p:tav>
                                        <p:tav tm="100000">
                                          <p:val>
                                            <p:strVal val="#ppt_x"/>
                                          </p:val>
                                        </p:tav>
                                      </p:tavLst>
                                    </p:anim>
                                    <p:anim calcmode="lin" valueType="num">
                                      <p:cBhvr additive="base">
                                        <p:cTn id="132"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33" fill="hold">
                      <p:stCondLst>
                        <p:cond delay="indefinite"/>
                      </p:stCondLst>
                      <p:childTnLst>
                        <p:par>
                          <p:cTn id="134" fill="hold">
                            <p:stCondLst>
                              <p:cond delay="0"/>
                            </p:stCondLst>
                            <p:childTnLst>
                              <p:par>
                                <p:cTn id="135" presetID="1" presetClass="entr" presetSubtype="0" fill="hold" nodeType="clickEffect">
                                  <p:stCondLst>
                                    <p:cond delay="0"/>
                                  </p:stCondLst>
                                  <p:childTnLst>
                                    <p:set>
                                      <p:cBhvr>
                                        <p:cTn id="136" dur="1" fill="hold">
                                          <p:stCondLst>
                                            <p:cond delay="499"/>
                                          </p:stCondLst>
                                        </p:cTn>
                                        <p:tgtEl>
                                          <p:spTgt spid="31"/>
                                        </p:tgtEl>
                                        <p:attrNameLst>
                                          <p:attrName>style.visibility</p:attrName>
                                        </p:attrNameLst>
                                      </p:cBhvr>
                                      <p:to>
                                        <p:strVal val="visible"/>
                                      </p:to>
                                    </p:set>
                                  </p:childTnLst>
                                </p:cTn>
                              </p:par>
                            </p:childTnLst>
                          </p:cTn>
                        </p:par>
                      </p:childTnLst>
                    </p:cTn>
                  </p:par>
                  <p:par>
                    <p:cTn id="137" fill="hold">
                      <p:stCondLst>
                        <p:cond delay="indefinite"/>
                      </p:stCondLst>
                      <p:childTnLst>
                        <p:par>
                          <p:cTn id="138" fill="hold">
                            <p:stCondLst>
                              <p:cond delay="0"/>
                            </p:stCondLst>
                            <p:childTnLst>
                              <p:par>
                                <p:cTn id="139" presetID="2" presetClass="entr" presetSubtype="4" fill="hold" nodeType="clickEffect">
                                  <p:stCondLst>
                                    <p:cond delay="0"/>
                                  </p:stCondLst>
                                  <p:childTnLst>
                                    <p:set>
                                      <p:cBhvr>
                                        <p:cTn id="140" dur="1" fill="hold">
                                          <p:stCondLst>
                                            <p:cond delay="0"/>
                                          </p:stCondLst>
                                        </p:cTn>
                                        <p:tgtEl>
                                          <p:spTgt spid="32"/>
                                        </p:tgtEl>
                                        <p:attrNameLst>
                                          <p:attrName>style.visibility</p:attrName>
                                        </p:attrNameLst>
                                      </p:cBhvr>
                                      <p:to>
                                        <p:strVal val="visible"/>
                                      </p:to>
                                    </p:set>
                                    <p:anim calcmode="lin" valueType="num">
                                      <p:cBhvr additive="base">
                                        <p:cTn id="141" dur="500" fill="hold"/>
                                        <p:tgtEl>
                                          <p:spTgt spid="32"/>
                                        </p:tgtEl>
                                        <p:attrNameLst>
                                          <p:attrName>ppt_x</p:attrName>
                                        </p:attrNameLst>
                                      </p:cBhvr>
                                      <p:tavLst>
                                        <p:tav tm="0">
                                          <p:val>
                                            <p:strVal val="#ppt_x"/>
                                          </p:val>
                                        </p:tav>
                                        <p:tav tm="100000">
                                          <p:val>
                                            <p:strVal val="#ppt_x"/>
                                          </p:val>
                                        </p:tav>
                                      </p:tavLst>
                                    </p:anim>
                                    <p:anim calcmode="lin" valueType="num">
                                      <p:cBhvr additive="base">
                                        <p:cTn id="142"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43" fill="hold">
                      <p:stCondLst>
                        <p:cond delay="indefinite"/>
                      </p:stCondLst>
                      <p:childTnLst>
                        <p:par>
                          <p:cTn id="144" fill="hold">
                            <p:stCondLst>
                              <p:cond delay="0"/>
                            </p:stCondLst>
                            <p:childTnLst>
                              <p:par>
                                <p:cTn id="145" presetID="21" presetClass="entr" presetSubtype="1" fill="hold" nodeType="clickEffect">
                                  <p:stCondLst>
                                    <p:cond delay="0"/>
                                  </p:stCondLst>
                                  <p:childTnLst>
                                    <p:set>
                                      <p:cBhvr>
                                        <p:cTn id="146" dur="1" fill="hold">
                                          <p:stCondLst>
                                            <p:cond delay="0"/>
                                          </p:stCondLst>
                                        </p:cTn>
                                        <p:tgtEl>
                                          <p:spTgt spid="33"/>
                                        </p:tgtEl>
                                        <p:attrNameLst>
                                          <p:attrName>style.visibility</p:attrName>
                                        </p:attrNameLst>
                                      </p:cBhvr>
                                      <p:to>
                                        <p:strVal val="visible"/>
                                      </p:to>
                                    </p:set>
                                    <p:animEffect transition="in" filter="wheel(1)">
                                      <p:cBhvr>
                                        <p:cTn id="147" dur="2000"/>
                                        <p:tgtEl>
                                          <p:spTgt spid="33"/>
                                        </p:tgtEl>
                                      </p:cBhvr>
                                    </p:animEffect>
                                  </p:childTnLst>
                                </p:cTn>
                              </p:par>
                            </p:childTnLst>
                          </p:cTn>
                        </p:par>
                      </p:childTnLst>
                    </p:cTn>
                  </p:par>
                  <p:par>
                    <p:cTn id="148" fill="hold">
                      <p:stCondLst>
                        <p:cond delay="indefinite"/>
                      </p:stCondLst>
                      <p:childTnLst>
                        <p:par>
                          <p:cTn id="149" fill="hold">
                            <p:stCondLst>
                              <p:cond delay="0"/>
                            </p:stCondLst>
                            <p:childTnLst>
                              <p:par>
                                <p:cTn id="150" presetID="2" presetClass="entr" presetSubtype="4" fill="hold" nodeType="clickEffect">
                                  <p:stCondLst>
                                    <p:cond delay="0"/>
                                  </p:stCondLst>
                                  <p:childTnLst>
                                    <p:set>
                                      <p:cBhvr>
                                        <p:cTn id="151" dur="1" fill="hold">
                                          <p:stCondLst>
                                            <p:cond delay="0"/>
                                          </p:stCondLst>
                                        </p:cTn>
                                        <p:tgtEl>
                                          <p:spTgt spid="34"/>
                                        </p:tgtEl>
                                        <p:attrNameLst>
                                          <p:attrName>style.visibility</p:attrName>
                                        </p:attrNameLst>
                                      </p:cBhvr>
                                      <p:to>
                                        <p:strVal val="visible"/>
                                      </p:to>
                                    </p:set>
                                    <p:anim calcmode="lin" valueType="num">
                                      <p:cBhvr additive="base">
                                        <p:cTn id="152" dur="500" fill="hold"/>
                                        <p:tgtEl>
                                          <p:spTgt spid="34"/>
                                        </p:tgtEl>
                                        <p:attrNameLst>
                                          <p:attrName>ppt_x</p:attrName>
                                        </p:attrNameLst>
                                      </p:cBhvr>
                                      <p:tavLst>
                                        <p:tav tm="0">
                                          <p:val>
                                            <p:strVal val="#ppt_x"/>
                                          </p:val>
                                        </p:tav>
                                        <p:tav tm="100000">
                                          <p:val>
                                            <p:strVal val="#ppt_x"/>
                                          </p:val>
                                        </p:tav>
                                      </p:tavLst>
                                    </p:anim>
                                    <p:anim calcmode="lin" valueType="num">
                                      <p:cBhvr additive="base">
                                        <p:cTn id="153"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154" fill="hold">
                      <p:stCondLst>
                        <p:cond delay="indefinite"/>
                      </p:stCondLst>
                      <p:childTnLst>
                        <p:par>
                          <p:cTn id="155" fill="hold">
                            <p:stCondLst>
                              <p:cond delay="0"/>
                            </p:stCondLst>
                            <p:childTnLst>
                              <p:par>
                                <p:cTn id="156" presetID="1" presetClass="entr" presetSubtype="0" fill="hold" nodeType="clickEffect">
                                  <p:stCondLst>
                                    <p:cond delay="0"/>
                                  </p:stCondLst>
                                  <p:childTnLst>
                                    <p:set>
                                      <p:cBhvr>
                                        <p:cTn id="157" dur="1" fill="hold">
                                          <p:stCondLst>
                                            <p:cond delay="499"/>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D713B61-A69A-4ECA-8BBB-602EE9B82E41}"/>
              </a:ext>
            </a:extLst>
          </p:cNvPr>
          <p:cNvSpPr/>
          <p:nvPr/>
        </p:nvSpPr>
        <p:spPr>
          <a:xfrm rot="21192907">
            <a:off x="-774155" y="639152"/>
            <a:ext cx="10854728" cy="584775"/>
          </a:xfrm>
          <a:prstGeom prst="rect">
            <a:avLst/>
          </a:prstGeom>
          <a:noFill/>
        </p:spPr>
        <p:txBody>
          <a:bodyPr wrap="square" lIns="91440" tIns="45720" rIns="91440" bIns="45720">
            <a:spAutoFit/>
          </a:bodyPr>
          <a:lstStyle/>
          <a:p>
            <a:pPr algn="ctr"/>
            <a:r>
              <a:rPr lang="en-GB" sz="32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What should they not have access to?</a:t>
            </a:r>
          </a:p>
        </p:txBody>
      </p:sp>
      <p:pic>
        <p:nvPicPr>
          <p:cNvPr id="7" name="Picture 120">
            <a:extLst>
              <a:ext uri="{FF2B5EF4-FFF2-40B4-BE49-F238E27FC236}">
                <a16:creationId xmlns:a16="http://schemas.microsoft.com/office/drawing/2014/main" id="{2E3A1772-55D0-4E7D-877F-AE08B6E9FAD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9989956">
            <a:off x="253351" y="163498"/>
            <a:ext cx="2060253" cy="2060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46071CA5-D224-45D5-9BF1-3B8C67FB3F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11986" y="630820"/>
            <a:ext cx="1468437" cy="18002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 name="Picture 5">
            <a:extLst>
              <a:ext uri="{FF2B5EF4-FFF2-40B4-BE49-F238E27FC236}">
                <a16:creationId xmlns:a16="http://schemas.microsoft.com/office/drawing/2014/main" id="{7DF63C9B-D112-43BC-A814-169009CAD4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86578" y="1269024"/>
            <a:ext cx="1357313" cy="135731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 name="Picture 9">
            <a:extLst>
              <a:ext uri="{FF2B5EF4-FFF2-40B4-BE49-F238E27FC236}">
                <a16:creationId xmlns:a16="http://schemas.microsoft.com/office/drawing/2014/main" id="{05DA9E19-467D-4C2C-B683-6C30EBC402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90401" y="1233305"/>
            <a:ext cx="1428750" cy="14287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 name="Picture 10">
            <a:extLst>
              <a:ext uri="{FF2B5EF4-FFF2-40B4-BE49-F238E27FC236}">
                <a16:creationId xmlns:a16="http://schemas.microsoft.com/office/drawing/2014/main" id="{B8CEAFD5-A5DF-4DD4-AE91-D382AA53ED5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64311" y="3022712"/>
            <a:ext cx="1428750" cy="14287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 name="Picture 4">
            <a:extLst>
              <a:ext uri="{FF2B5EF4-FFF2-40B4-BE49-F238E27FC236}">
                <a16:creationId xmlns:a16="http://schemas.microsoft.com/office/drawing/2014/main" id="{F9ADD3F9-D8C1-44DA-8885-F651CF820EA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34941" y="2727177"/>
            <a:ext cx="1211263" cy="12271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5" name="Picture 14">
            <a:extLst>
              <a:ext uri="{FF2B5EF4-FFF2-40B4-BE49-F238E27FC236}">
                <a16:creationId xmlns:a16="http://schemas.microsoft.com/office/drawing/2014/main" id="{5679647C-F52C-43D1-B0C8-010FCBA32EC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26647" y="1571515"/>
            <a:ext cx="2117725" cy="13239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 name="Picture 1">
            <a:extLst>
              <a:ext uri="{FF2B5EF4-FFF2-40B4-BE49-F238E27FC236}">
                <a16:creationId xmlns:a16="http://schemas.microsoft.com/office/drawing/2014/main" id="{A28EDCEE-6819-476E-9093-A578E5ED1C2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034185" y="3044895"/>
            <a:ext cx="1260475" cy="12604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7" name="Picture 20" descr="Related image">
            <a:hlinkClick r:id="rId10"/>
            <a:extLst>
              <a:ext uri="{FF2B5EF4-FFF2-40B4-BE49-F238E27FC236}">
                <a16:creationId xmlns:a16="http://schemas.microsoft.com/office/drawing/2014/main" id="{8D6C953F-537F-4DD7-8B07-3A9F5ABEAC48}"/>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l="31212" t="9966" r="30589" b="11595"/>
          <a:stretch>
            <a:fillRect/>
          </a:stretch>
        </p:blipFill>
        <p:spPr bwMode="auto">
          <a:xfrm>
            <a:off x="10802536" y="4296056"/>
            <a:ext cx="1260475"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7">
            <a:extLst>
              <a:ext uri="{FF2B5EF4-FFF2-40B4-BE49-F238E27FC236}">
                <a16:creationId xmlns:a16="http://schemas.microsoft.com/office/drawing/2014/main" id="{353725A0-D4B6-4153-9E0D-56FC3A818077}"/>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l="14286" t="6579" r="14287" b="1317"/>
          <a:stretch/>
        </p:blipFill>
        <p:spPr bwMode="auto">
          <a:xfrm>
            <a:off x="9229874" y="4853506"/>
            <a:ext cx="1260000" cy="1260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0" name="Picture 20" descr="Image result for yubo app">
            <a:hlinkClick r:id="rId13"/>
            <a:extLst>
              <a:ext uri="{FF2B5EF4-FFF2-40B4-BE49-F238E27FC236}">
                <a16:creationId xmlns:a16="http://schemas.microsoft.com/office/drawing/2014/main" id="{3A80E5FE-3CE9-4BBD-91E4-A365AC2B35FB}"/>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657511" y="3254313"/>
            <a:ext cx="1408600" cy="140860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descr="Image result for musicly.ly app">
            <a:hlinkClick r:id="rId15"/>
            <a:extLst>
              <a:ext uri="{FF2B5EF4-FFF2-40B4-BE49-F238E27FC236}">
                <a16:creationId xmlns:a16="http://schemas.microsoft.com/office/drawing/2014/main" id="{A9745C7E-ED34-48D7-8CC3-AABA87F30CB0}"/>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6684148" y="4767880"/>
            <a:ext cx="2162175" cy="1431251"/>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descr="Image result for fortnite age rating">
            <a:hlinkClick r:id="rId17"/>
            <a:extLst>
              <a:ext uri="{FF2B5EF4-FFF2-40B4-BE49-F238E27FC236}">
                <a16:creationId xmlns:a16="http://schemas.microsoft.com/office/drawing/2014/main" id="{90A1656A-AA64-47F3-8FFF-3BA4C16F8372}"/>
              </a:ext>
            </a:extLst>
          </p:cNvPr>
          <p:cNvPicPr>
            <a:picLocks noChangeAspect="1" noChangeArrowheads="1"/>
          </p:cNvPicPr>
          <p:nvPr/>
        </p:nvPicPr>
        <p:blipFill rotWithShape="1">
          <a:blip r:embed="rId18">
            <a:extLst>
              <a:ext uri="{28A0092B-C50C-407E-A947-70E740481C1C}">
                <a14:useLocalDpi xmlns:a14="http://schemas.microsoft.com/office/drawing/2010/main" val="0"/>
              </a:ext>
            </a:extLst>
          </a:blip>
          <a:srcRect l="7052" t="14205" r="8487" b="10082"/>
          <a:stretch/>
        </p:blipFill>
        <p:spPr bwMode="auto">
          <a:xfrm>
            <a:off x="1782960" y="3041971"/>
            <a:ext cx="1687373" cy="198140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Discord Logo Icon editorial vector 6892625 Vector Art at Vecteezy">
            <a:extLst>
              <a:ext uri="{FF2B5EF4-FFF2-40B4-BE49-F238E27FC236}">
                <a16:creationId xmlns:a16="http://schemas.microsoft.com/office/drawing/2014/main" id="{713AF29E-1930-45D8-A3A2-356B48F7D0DF}"/>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4204233" y="4889781"/>
            <a:ext cx="1723756" cy="1723756"/>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7">
            <a:extLst>
              <a:ext uri="{FF2B5EF4-FFF2-40B4-BE49-F238E27FC236}">
                <a16:creationId xmlns:a16="http://schemas.microsoft.com/office/drawing/2014/main" id="{A7964F09-06CE-4DFF-BC43-37BEF98CDA14}"/>
              </a:ext>
            </a:extLst>
          </p:cNvPr>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214854" y="2163328"/>
            <a:ext cx="1714500" cy="8286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114280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anim calcmode="lin" valueType="num">
                                      <p:cBhvr>
                                        <p:cTn id="19" dur="1000" fill="hold"/>
                                        <p:tgtEl>
                                          <p:spTgt spid="10"/>
                                        </p:tgtEl>
                                        <p:attrNameLst>
                                          <p:attrName>ppt_x</p:attrName>
                                        </p:attrNameLst>
                                      </p:cBhvr>
                                      <p:tavLst>
                                        <p:tav tm="0">
                                          <p:val>
                                            <p:strVal val="#ppt_x"/>
                                          </p:val>
                                        </p:tav>
                                        <p:tav tm="100000">
                                          <p:val>
                                            <p:strVal val="#ppt_x"/>
                                          </p:val>
                                        </p:tav>
                                      </p:tavLst>
                                    </p:anim>
                                    <p:anim calcmode="lin" valueType="num">
                                      <p:cBhvr>
                                        <p:cTn id="2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1000"/>
                                        <p:tgtEl>
                                          <p:spTgt spid="15"/>
                                        </p:tgtEl>
                                      </p:cBhvr>
                                    </p:animEffect>
                                    <p:anim calcmode="lin" valueType="num">
                                      <p:cBhvr>
                                        <p:cTn id="40" dur="1000" fill="hold"/>
                                        <p:tgtEl>
                                          <p:spTgt spid="15"/>
                                        </p:tgtEl>
                                        <p:attrNameLst>
                                          <p:attrName>ppt_x</p:attrName>
                                        </p:attrNameLst>
                                      </p:cBhvr>
                                      <p:tavLst>
                                        <p:tav tm="0">
                                          <p:val>
                                            <p:strVal val="#ppt_x"/>
                                          </p:val>
                                        </p:tav>
                                        <p:tav tm="100000">
                                          <p:val>
                                            <p:strVal val="#ppt_x"/>
                                          </p:val>
                                        </p:tav>
                                      </p:tavLst>
                                    </p:anim>
                                    <p:anim calcmode="lin" valueType="num">
                                      <p:cBhvr>
                                        <p:cTn id="41"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1000"/>
                                        <p:tgtEl>
                                          <p:spTgt spid="16"/>
                                        </p:tgtEl>
                                      </p:cBhvr>
                                    </p:animEffect>
                                    <p:anim calcmode="lin" valueType="num">
                                      <p:cBhvr>
                                        <p:cTn id="47" dur="1000" fill="hold"/>
                                        <p:tgtEl>
                                          <p:spTgt spid="16"/>
                                        </p:tgtEl>
                                        <p:attrNameLst>
                                          <p:attrName>ppt_x</p:attrName>
                                        </p:attrNameLst>
                                      </p:cBhvr>
                                      <p:tavLst>
                                        <p:tav tm="0">
                                          <p:val>
                                            <p:strVal val="#ppt_x"/>
                                          </p:val>
                                        </p:tav>
                                        <p:tav tm="100000">
                                          <p:val>
                                            <p:strVal val="#ppt_x"/>
                                          </p:val>
                                        </p:tav>
                                      </p:tavLst>
                                    </p:anim>
                                    <p:anim calcmode="lin" valueType="num">
                                      <p:cBhvr>
                                        <p:cTn id="48"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1000"/>
                                        <p:tgtEl>
                                          <p:spTgt spid="17"/>
                                        </p:tgtEl>
                                      </p:cBhvr>
                                    </p:animEffect>
                                    <p:anim calcmode="lin" valueType="num">
                                      <p:cBhvr>
                                        <p:cTn id="54" dur="1000" fill="hold"/>
                                        <p:tgtEl>
                                          <p:spTgt spid="17"/>
                                        </p:tgtEl>
                                        <p:attrNameLst>
                                          <p:attrName>ppt_x</p:attrName>
                                        </p:attrNameLst>
                                      </p:cBhvr>
                                      <p:tavLst>
                                        <p:tav tm="0">
                                          <p:val>
                                            <p:strVal val="#ppt_x"/>
                                          </p:val>
                                        </p:tav>
                                        <p:tav tm="100000">
                                          <p:val>
                                            <p:strVal val="#ppt_x"/>
                                          </p:val>
                                        </p:tav>
                                      </p:tavLst>
                                    </p:anim>
                                    <p:anim calcmode="lin" valueType="num">
                                      <p:cBhvr>
                                        <p:cTn id="55"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nodeType="click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1000"/>
                                        <p:tgtEl>
                                          <p:spTgt spid="18"/>
                                        </p:tgtEl>
                                      </p:cBhvr>
                                    </p:animEffect>
                                    <p:anim calcmode="lin" valueType="num">
                                      <p:cBhvr>
                                        <p:cTn id="61" dur="1000" fill="hold"/>
                                        <p:tgtEl>
                                          <p:spTgt spid="18"/>
                                        </p:tgtEl>
                                        <p:attrNameLst>
                                          <p:attrName>ppt_x</p:attrName>
                                        </p:attrNameLst>
                                      </p:cBhvr>
                                      <p:tavLst>
                                        <p:tav tm="0">
                                          <p:val>
                                            <p:strVal val="#ppt_x"/>
                                          </p:val>
                                        </p:tav>
                                        <p:tav tm="100000">
                                          <p:val>
                                            <p:strVal val="#ppt_x"/>
                                          </p:val>
                                        </p:tav>
                                      </p:tavLst>
                                    </p:anim>
                                    <p:anim calcmode="lin" valueType="num">
                                      <p:cBhvr>
                                        <p:cTn id="62"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nodeType="click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1000"/>
                                        <p:tgtEl>
                                          <p:spTgt spid="20"/>
                                        </p:tgtEl>
                                      </p:cBhvr>
                                    </p:animEffect>
                                    <p:anim calcmode="lin" valueType="num">
                                      <p:cBhvr>
                                        <p:cTn id="68" dur="1000" fill="hold"/>
                                        <p:tgtEl>
                                          <p:spTgt spid="20"/>
                                        </p:tgtEl>
                                        <p:attrNameLst>
                                          <p:attrName>ppt_x</p:attrName>
                                        </p:attrNameLst>
                                      </p:cBhvr>
                                      <p:tavLst>
                                        <p:tav tm="0">
                                          <p:val>
                                            <p:strVal val="#ppt_x"/>
                                          </p:val>
                                        </p:tav>
                                        <p:tav tm="100000">
                                          <p:val>
                                            <p:strVal val="#ppt_x"/>
                                          </p:val>
                                        </p:tav>
                                      </p:tavLst>
                                    </p:anim>
                                    <p:anim calcmode="lin" valueType="num">
                                      <p:cBhvr>
                                        <p:cTn id="6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nodeType="click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fade">
                                      <p:cBhvr>
                                        <p:cTn id="74" dur="1000"/>
                                        <p:tgtEl>
                                          <p:spTgt spid="21"/>
                                        </p:tgtEl>
                                      </p:cBhvr>
                                    </p:animEffect>
                                    <p:anim calcmode="lin" valueType="num">
                                      <p:cBhvr>
                                        <p:cTn id="75" dur="1000" fill="hold"/>
                                        <p:tgtEl>
                                          <p:spTgt spid="21"/>
                                        </p:tgtEl>
                                        <p:attrNameLst>
                                          <p:attrName>ppt_x</p:attrName>
                                        </p:attrNameLst>
                                      </p:cBhvr>
                                      <p:tavLst>
                                        <p:tav tm="0">
                                          <p:val>
                                            <p:strVal val="#ppt_x"/>
                                          </p:val>
                                        </p:tav>
                                        <p:tav tm="100000">
                                          <p:val>
                                            <p:strVal val="#ppt_x"/>
                                          </p:val>
                                        </p:tav>
                                      </p:tavLst>
                                    </p:anim>
                                    <p:anim calcmode="lin" valueType="num">
                                      <p:cBhvr>
                                        <p:cTn id="76"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42" presetClass="entr" presetSubtype="0" fill="hold" nodeType="clickEffect">
                                  <p:stCondLst>
                                    <p:cond delay="0"/>
                                  </p:stCondLst>
                                  <p:childTnLst>
                                    <p:set>
                                      <p:cBhvr>
                                        <p:cTn id="80" dur="1" fill="hold">
                                          <p:stCondLst>
                                            <p:cond delay="0"/>
                                          </p:stCondLst>
                                        </p:cTn>
                                        <p:tgtEl>
                                          <p:spTgt spid="24"/>
                                        </p:tgtEl>
                                        <p:attrNameLst>
                                          <p:attrName>style.visibility</p:attrName>
                                        </p:attrNameLst>
                                      </p:cBhvr>
                                      <p:to>
                                        <p:strVal val="visible"/>
                                      </p:to>
                                    </p:set>
                                    <p:animEffect transition="in" filter="fade">
                                      <p:cBhvr>
                                        <p:cTn id="81" dur="1000"/>
                                        <p:tgtEl>
                                          <p:spTgt spid="24"/>
                                        </p:tgtEl>
                                      </p:cBhvr>
                                    </p:animEffect>
                                    <p:anim calcmode="lin" valueType="num">
                                      <p:cBhvr>
                                        <p:cTn id="82" dur="1000" fill="hold"/>
                                        <p:tgtEl>
                                          <p:spTgt spid="24"/>
                                        </p:tgtEl>
                                        <p:attrNameLst>
                                          <p:attrName>ppt_x</p:attrName>
                                        </p:attrNameLst>
                                      </p:cBhvr>
                                      <p:tavLst>
                                        <p:tav tm="0">
                                          <p:val>
                                            <p:strVal val="#ppt_x"/>
                                          </p:val>
                                        </p:tav>
                                        <p:tav tm="100000">
                                          <p:val>
                                            <p:strVal val="#ppt_x"/>
                                          </p:val>
                                        </p:tav>
                                      </p:tavLst>
                                    </p:anim>
                                    <p:anim calcmode="lin" valueType="num">
                                      <p:cBhvr>
                                        <p:cTn id="83"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2" presetClass="entr" presetSubtype="4" fill="hold" nodeType="clickEffect">
                                  <p:stCondLst>
                                    <p:cond delay="0"/>
                                  </p:stCondLst>
                                  <p:childTnLst>
                                    <p:set>
                                      <p:cBhvr>
                                        <p:cTn id="87" dur="1" fill="hold">
                                          <p:stCondLst>
                                            <p:cond delay="0"/>
                                          </p:stCondLst>
                                        </p:cTn>
                                        <p:tgtEl>
                                          <p:spTgt spid="26"/>
                                        </p:tgtEl>
                                        <p:attrNameLst>
                                          <p:attrName>style.visibility</p:attrName>
                                        </p:attrNameLst>
                                      </p:cBhvr>
                                      <p:to>
                                        <p:strVal val="visible"/>
                                      </p:to>
                                    </p:set>
                                    <p:anim calcmode="lin" valueType="num">
                                      <p:cBhvr additive="base">
                                        <p:cTn id="88" dur="500" fill="hold"/>
                                        <p:tgtEl>
                                          <p:spTgt spid="26"/>
                                        </p:tgtEl>
                                        <p:attrNameLst>
                                          <p:attrName>ppt_x</p:attrName>
                                        </p:attrNameLst>
                                      </p:cBhvr>
                                      <p:tavLst>
                                        <p:tav tm="0">
                                          <p:val>
                                            <p:strVal val="#ppt_x"/>
                                          </p:val>
                                        </p:tav>
                                        <p:tav tm="100000">
                                          <p:val>
                                            <p:strVal val="#ppt_x"/>
                                          </p:val>
                                        </p:tav>
                                      </p:tavLst>
                                    </p:anim>
                                    <p:anim calcmode="lin" valueType="num">
                                      <p:cBhvr additive="base">
                                        <p:cTn id="89"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42" presetClass="entr" presetSubtype="0" fill="hold" nodeType="clickEffect">
                                  <p:stCondLst>
                                    <p:cond delay="0"/>
                                  </p:stCondLst>
                                  <p:childTnLst>
                                    <p:set>
                                      <p:cBhvr>
                                        <p:cTn id="93" dur="1" fill="hold">
                                          <p:stCondLst>
                                            <p:cond delay="0"/>
                                          </p:stCondLst>
                                        </p:cTn>
                                        <p:tgtEl>
                                          <p:spTgt spid="1026"/>
                                        </p:tgtEl>
                                        <p:attrNameLst>
                                          <p:attrName>style.visibility</p:attrName>
                                        </p:attrNameLst>
                                      </p:cBhvr>
                                      <p:to>
                                        <p:strVal val="visible"/>
                                      </p:to>
                                    </p:set>
                                    <p:animEffect transition="in" filter="fade">
                                      <p:cBhvr>
                                        <p:cTn id="94" dur="1000"/>
                                        <p:tgtEl>
                                          <p:spTgt spid="1026"/>
                                        </p:tgtEl>
                                      </p:cBhvr>
                                    </p:animEffect>
                                    <p:anim calcmode="lin" valueType="num">
                                      <p:cBhvr>
                                        <p:cTn id="95" dur="1000" fill="hold"/>
                                        <p:tgtEl>
                                          <p:spTgt spid="1026"/>
                                        </p:tgtEl>
                                        <p:attrNameLst>
                                          <p:attrName>ppt_x</p:attrName>
                                        </p:attrNameLst>
                                      </p:cBhvr>
                                      <p:tavLst>
                                        <p:tav tm="0">
                                          <p:val>
                                            <p:strVal val="#ppt_x"/>
                                          </p:val>
                                        </p:tav>
                                        <p:tav tm="100000">
                                          <p:val>
                                            <p:strVal val="#ppt_x"/>
                                          </p:val>
                                        </p:tav>
                                      </p:tavLst>
                                    </p:anim>
                                    <p:anim calcmode="lin" valueType="num">
                                      <p:cBhvr>
                                        <p:cTn id="9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7DC7E57-20C5-4659-AB7C-67EDD15B47EF}"/>
              </a:ext>
            </a:extLst>
          </p:cNvPr>
          <p:cNvSpPr/>
          <p:nvPr/>
        </p:nvSpPr>
        <p:spPr>
          <a:xfrm>
            <a:off x="1028700" y="1967266"/>
            <a:ext cx="2628900" cy="2547257"/>
          </a:xfrm>
          <a:prstGeom prst="rect">
            <a:avLst/>
          </a:prstGeom>
          <a:noFill/>
        </p:spPr>
        <p:txBody>
          <a:bodyPr vert="horz" lIns="91440" tIns="45720" rIns="91440" bIns="45720" rtlCol="0" anchor="ctr">
            <a:normAutofit/>
          </a:bodyPr>
          <a:lstStyle/>
          <a:p>
            <a:pPr algn="ctr">
              <a:lnSpc>
                <a:spcPct val="90000"/>
              </a:lnSpc>
              <a:spcBef>
                <a:spcPct val="0"/>
              </a:spcBef>
              <a:spcAft>
                <a:spcPts val="600"/>
              </a:spcAft>
            </a:pPr>
            <a:r>
              <a:rPr lang="en-US" sz="3600" b="0" kern="1200" cap="none" spc="0">
                <a:ln w="0"/>
                <a:solidFill>
                  <a:srgbClr val="FFFFFF"/>
                </a:solidFill>
                <a:effectLst>
                  <a:reflection blurRad="6350" stA="53000" endA="300" endPos="35500" dir="5400000" sy="-90000" algn="bl" rotWithShape="0"/>
                </a:effectLst>
                <a:latin typeface="+mj-lt"/>
                <a:ea typeface="+mj-ea"/>
                <a:cs typeface="+mj-cs"/>
              </a:rPr>
              <a:t>Breck Bednar</a:t>
            </a:r>
          </a:p>
        </p:txBody>
      </p:sp>
      <p:pic>
        <p:nvPicPr>
          <p:cNvPr id="9" name="irc_mi" descr="Image result for breck bednar">
            <a:hlinkClick r:id="rId2"/>
            <a:extLst>
              <a:ext uri="{FF2B5EF4-FFF2-40B4-BE49-F238E27FC236}">
                <a16:creationId xmlns:a16="http://schemas.microsoft.com/office/drawing/2014/main" id="{A55A2470-04C5-47B5-B445-6682980DAA29}"/>
              </a:ext>
            </a:extLst>
          </p:cNvPr>
          <p:cNvPicPr/>
          <p:nvPr/>
        </p:nvPicPr>
        <p:blipFill rotWithShape="1">
          <a:blip r:embed="rId3">
            <a:extLst>
              <a:ext uri="{28A0092B-C50C-407E-A947-70E740481C1C}">
                <a14:useLocalDpi xmlns:a14="http://schemas.microsoft.com/office/drawing/2010/main" val="0"/>
              </a:ext>
            </a:extLst>
          </a:blip>
          <a:stretch/>
        </p:blipFill>
        <p:spPr bwMode="auto">
          <a:xfrm>
            <a:off x="4777316" y="1520764"/>
            <a:ext cx="6780700" cy="3814143"/>
          </a:xfrm>
          <a:prstGeom prst="rect">
            <a:avLst/>
          </a:prstGeom>
          <a:noFill/>
        </p:spPr>
      </p:pic>
      <p:pic>
        <p:nvPicPr>
          <p:cNvPr id="13" name="irc_mi" descr="Image result for breck bednar">
            <a:hlinkClick r:id="rId4"/>
            <a:extLst>
              <a:ext uri="{FF2B5EF4-FFF2-40B4-BE49-F238E27FC236}">
                <a16:creationId xmlns:a16="http://schemas.microsoft.com/office/drawing/2014/main" id="{F435BC45-2982-487F-ADB2-804F1D9AFC43}"/>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4583479" y="1269325"/>
            <a:ext cx="6992276" cy="4317019"/>
          </a:xfrm>
          <a:prstGeom prst="rect">
            <a:avLst/>
          </a:prstGeom>
          <a:noFill/>
          <a:ln>
            <a:noFill/>
          </a:ln>
        </p:spPr>
      </p:pic>
      <p:pic>
        <p:nvPicPr>
          <p:cNvPr id="15" name="irc_mi" descr="Image result for breck bednar">
            <a:hlinkClick r:id="rId6"/>
            <a:extLst>
              <a:ext uri="{FF2B5EF4-FFF2-40B4-BE49-F238E27FC236}">
                <a16:creationId xmlns:a16="http://schemas.microsoft.com/office/drawing/2014/main" id="{F8EBD2E5-4DD3-4A0A-810D-EF424124C935}"/>
              </a:ext>
            </a:extLst>
          </p:cNvPr>
          <p:cNvPicPr/>
          <p:nvPr/>
        </p:nvPicPr>
        <p:blipFill>
          <a:blip r:embed="rId7">
            <a:extLst>
              <a:ext uri="{28A0092B-C50C-407E-A947-70E740481C1C}">
                <a14:useLocalDpi xmlns:a14="http://schemas.microsoft.com/office/drawing/2010/main" val="0"/>
              </a:ext>
            </a:extLst>
          </a:blip>
          <a:srcRect/>
          <a:stretch>
            <a:fillRect/>
          </a:stretch>
        </p:blipFill>
        <p:spPr bwMode="auto">
          <a:xfrm>
            <a:off x="4527804" y="1112108"/>
            <a:ext cx="6992276" cy="4890744"/>
          </a:xfrm>
          <a:prstGeom prst="rect">
            <a:avLst/>
          </a:prstGeom>
          <a:noFill/>
          <a:ln>
            <a:noFill/>
          </a:ln>
        </p:spPr>
      </p:pic>
    </p:spTree>
    <p:extLst>
      <p:ext uri="{BB962C8B-B14F-4D97-AF65-F5344CB8AC3E}">
        <p14:creationId xmlns:p14="http://schemas.microsoft.com/office/powerpoint/2010/main" val="1167163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 fill="hold"/>
                                        <p:tgtEl>
                                          <p:spTgt spid="13"/>
                                        </p:tgtEl>
                                        <p:attrNameLst>
                                          <p:attrName>ppt_w</p:attrName>
                                        </p:attrNameLst>
                                      </p:cBhvr>
                                      <p:tavLst>
                                        <p:tav tm="0">
                                          <p:val>
                                            <p:fltVal val="0"/>
                                          </p:val>
                                        </p:tav>
                                        <p:tav tm="100000">
                                          <p:val>
                                            <p:strVal val="#ppt_w"/>
                                          </p:val>
                                        </p:tav>
                                      </p:tavLst>
                                    </p:anim>
                                    <p:anim calcmode="lin" valueType="num">
                                      <p:cBhvr>
                                        <p:cTn id="15" dur="500" fill="hold"/>
                                        <p:tgtEl>
                                          <p:spTgt spid="13"/>
                                        </p:tgtEl>
                                        <p:attrNameLst>
                                          <p:attrName>ppt_h</p:attrName>
                                        </p:attrNameLst>
                                      </p:cBhvr>
                                      <p:tavLst>
                                        <p:tav tm="0">
                                          <p:val>
                                            <p:fltVal val="0"/>
                                          </p:val>
                                        </p:tav>
                                        <p:tav tm="100000">
                                          <p:val>
                                            <p:strVal val="#ppt_h"/>
                                          </p:val>
                                        </p:tav>
                                      </p:tavLst>
                                    </p:anim>
                                    <p:animEffect transition="in" filter="fade">
                                      <p:cBhvr>
                                        <p:cTn id="16" dur="5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 fill="hold"/>
                                        <p:tgtEl>
                                          <p:spTgt spid="15"/>
                                        </p:tgtEl>
                                        <p:attrNameLst>
                                          <p:attrName>ppt_w</p:attrName>
                                        </p:attrNameLst>
                                      </p:cBhvr>
                                      <p:tavLst>
                                        <p:tav tm="0">
                                          <p:val>
                                            <p:fltVal val="0"/>
                                          </p:val>
                                        </p:tav>
                                        <p:tav tm="100000">
                                          <p:val>
                                            <p:strVal val="#ppt_w"/>
                                          </p:val>
                                        </p:tav>
                                      </p:tavLst>
                                    </p:anim>
                                    <p:anim calcmode="lin" valueType="num">
                                      <p:cBhvr>
                                        <p:cTn id="22" dur="500" fill="hold"/>
                                        <p:tgtEl>
                                          <p:spTgt spid="15"/>
                                        </p:tgtEl>
                                        <p:attrNameLst>
                                          <p:attrName>ppt_h</p:attrName>
                                        </p:attrNameLst>
                                      </p:cBhvr>
                                      <p:tavLst>
                                        <p:tav tm="0">
                                          <p:val>
                                            <p:fltVal val="0"/>
                                          </p:val>
                                        </p:tav>
                                        <p:tav tm="100000">
                                          <p:val>
                                            <p:strVal val="#ppt_h"/>
                                          </p:val>
                                        </p:tav>
                                      </p:tavLst>
                                    </p:anim>
                                    <p:animEffect transition="in" filter="fade">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1">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C75E1A74-A795-4EC9-B923-8926F4983AC1}"/>
              </a:ext>
            </a:extLst>
          </p:cNvPr>
          <p:cNvSpPr/>
          <p:nvPr/>
        </p:nvSpPr>
        <p:spPr>
          <a:xfrm>
            <a:off x="908454" y="1360481"/>
            <a:ext cx="4605340" cy="238760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000" b="0" cap="none" spc="0" dirty="0">
                <a:ln w="0"/>
                <a:solidFill>
                  <a:schemeClr val="bg1"/>
                </a:solidFill>
                <a:effectLst>
                  <a:reflection blurRad="6350" stA="53000" endA="300" endPos="35500" dir="5400000" sy="-90000" algn="bl" rotWithShape="0"/>
                </a:effectLst>
                <a:latin typeface="+mj-lt"/>
                <a:ea typeface="+mj-ea"/>
                <a:cs typeface="+mj-cs"/>
              </a:rPr>
              <a:t>Lewis </a:t>
            </a:r>
            <a:r>
              <a:rPr lang="en-US" sz="5000" b="0" cap="none" spc="0" dirty="0" err="1">
                <a:ln w="0"/>
                <a:solidFill>
                  <a:schemeClr val="bg1"/>
                </a:solidFill>
                <a:effectLst>
                  <a:reflection blurRad="6350" stA="53000" endA="300" endPos="35500" dir="5400000" sy="-90000" algn="bl" rotWithShape="0"/>
                </a:effectLst>
                <a:latin typeface="+mj-lt"/>
                <a:ea typeface="+mj-ea"/>
                <a:cs typeface="+mj-cs"/>
              </a:rPr>
              <a:t>Daynes</a:t>
            </a:r>
            <a:endParaRPr lang="en-US" sz="5000" b="0" cap="none" spc="0" dirty="0">
              <a:ln w="0"/>
              <a:solidFill>
                <a:schemeClr val="bg1"/>
              </a:solidFill>
              <a:effectLst>
                <a:reflection blurRad="6350" stA="53000" endA="300" endPos="35500" dir="5400000" sy="-90000" algn="bl" rotWithShape="0"/>
              </a:effectLst>
              <a:latin typeface="+mj-lt"/>
              <a:ea typeface="+mj-ea"/>
              <a:cs typeface="+mj-cs"/>
            </a:endParaRPr>
          </a:p>
        </p:txBody>
      </p:sp>
      <p:pic>
        <p:nvPicPr>
          <p:cNvPr id="7" name="irc_mi" descr="Image result for breck bednar">
            <a:hlinkClick r:id="rId2"/>
            <a:extLst>
              <a:ext uri="{FF2B5EF4-FFF2-40B4-BE49-F238E27FC236}">
                <a16:creationId xmlns:a16="http://schemas.microsoft.com/office/drawing/2014/main" id="{A54B9098-EAE3-4A68-9DE8-2205DF4E6293}"/>
              </a:ext>
            </a:extLst>
          </p:cNvPr>
          <p:cNvPicPr/>
          <p:nvPr/>
        </p:nvPicPr>
        <p:blipFill rotWithShape="1">
          <a:blip r:embed="rId3">
            <a:alphaModFix/>
            <a:extLst>
              <a:ext uri="{28A0092B-C50C-407E-A947-70E740481C1C}">
                <a14:useLocalDpi xmlns:a14="http://schemas.microsoft.com/office/drawing/2010/main" val="0"/>
              </a:ext>
            </a:extLst>
          </a:blip>
          <a:srcRect l="1976" r="1329"/>
          <a:stretch/>
        </p:blipFill>
        <p:spPr bwMode="auto">
          <a:xfrm>
            <a:off x="7115177" y="115193"/>
            <a:ext cx="4950618" cy="6627614"/>
          </a:xfrm>
          <a:prstGeom prst="rect">
            <a:avLst/>
          </a:prstGeom>
          <a:noFill/>
        </p:spPr>
      </p:pic>
      <p:cxnSp>
        <p:nvCxnSpPr>
          <p:cNvPr id="21" name="Straight Connector 13">
            <a:extLst>
              <a:ext uri="{FF2B5EF4-FFF2-40B4-BE49-F238E27FC236}">
                <a16:creationId xmlns:a16="http://schemas.microsoft.com/office/drawing/2014/main" id="{AC65C03C-3F17-45DC-A1B9-35ACA43397D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15176" y="115193"/>
            <a:ext cx="0" cy="6627614"/>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Rectangle 15">
            <a:extLst>
              <a:ext uri="{FF2B5EF4-FFF2-40B4-BE49-F238E27FC236}">
                <a16:creationId xmlns:a16="http://schemas.microsoft.com/office/drawing/2014/main" id="{A4A161CC-6DC5-4863-B213-94529D6E06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899902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Murder Games: The Life and Death of Breck Bednar | Three Brief">
            <a:hlinkClick r:id="" action="ppaction://media"/>
            <a:extLst>
              <a:ext uri="{FF2B5EF4-FFF2-40B4-BE49-F238E27FC236}">
                <a16:creationId xmlns:a16="http://schemas.microsoft.com/office/drawing/2014/main" id="{ACEC105F-331B-4D46-87EF-A9B696725D79}"/>
              </a:ext>
            </a:extLst>
          </p:cNvPr>
          <p:cNvPicPr>
            <a:picLocks noGrp="1" noRot="1" noChangeAspect="1"/>
          </p:cNvPicPr>
          <p:nvPr>
            <p:ph sz="quarter" idx="13"/>
            <a:videoFile r:link="rId1"/>
          </p:nvPr>
        </p:nvPicPr>
        <p:blipFill>
          <a:blip r:embed="rId3"/>
          <a:stretch>
            <a:fillRect/>
          </a:stretch>
        </p:blipFill>
        <p:spPr>
          <a:xfrm>
            <a:off x="937057" y="105708"/>
            <a:ext cx="10317886" cy="5829266"/>
          </a:xfrm>
          <a:prstGeom prst="rect">
            <a:avLst/>
          </a:prstGeom>
        </p:spPr>
      </p:pic>
    </p:spTree>
    <p:extLst>
      <p:ext uri="{BB962C8B-B14F-4D97-AF65-F5344CB8AC3E}">
        <p14:creationId xmlns:p14="http://schemas.microsoft.com/office/powerpoint/2010/main" val="3187330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0514C43-D75D-44CE-96A4-E5FCEB4F81EF}"/>
              </a:ext>
            </a:extLst>
          </p:cNvPr>
          <p:cNvSpPr txBox="1"/>
          <p:nvPr/>
        </p:nvSpPr>
        <p:spPr>
          <a:xfrm>
            <a:off x="1842499" y="289679"/>
            <a:ext cx="9287838" cy="6278642"/>
          </a:xfrm>
          <a:prstGeom prst="rect">
            <a:avLst/>
          </a:prstGeom>
          <a:noFill/>
        </p:spPr>
        <p:txBody>
          <a:bodyPr wrap="square">
            <a:spAutoFit/>
          </a:bodyPr>
          <a:lstStyle/>
          <a:p>
            <a:r>
              <a:rPr lang="en-GB" sz="2400" b="1" dirty="0">
                <a:solidFill>
                  <a:srgbClr val="0070C0"/>
                </a:solidFill>
                <a:latin typeface="Century Gothic" panose="020B0502020202020204" pitchFamily="34" charset="0"/>
              </a:rPr>
              <a:t>TIKTOK (13 +)</a:t>
            </a:r>
          </a:p>
          <a:p>
            <a:endParaRPr lang="en-GB" sz="2400" b="1" dirty="0">
              <a:solidFill>
                <a:srgbClr val="0070C0"/>
              </a:solidFill>
              <a:latin typeface="Century Gothic" panose="020B0502020202020204" pitchFamily="34" charset="0"/>
            </a:endParaRPr>
          </a:p>
          <a:p>
            <a:pPr marL="285750" indent="-285750">
              <a:buFont typeface="Arial" panose="020B0604020202020204" pitchFamily="34" charset="0"/>
              <a:buChar char="•"/>
            </a:pPr>
            <a:r>
              <a:rPr lang="en-GB" sz="2400" b="1" dirty="0">
                <a:solidFill>
                  <a:srgbClr val="0070C0"/>
                </a:solidFill>
                <a:latin typeface="Century Gothic" panose="020B0502020202020204" pitchFamily="34" charset="0"/>
              </a:rPr>
              <a:t>Over 1.59 billion monthly users, TikTok has young people dancing and lip-syncing across the world right now and it certainly doesn’t seem to be getting any less popular. </a:t>
            </a:r>
          </a:p>
          <a:p>
            <a:endParaRPr lang="en-GB" sz="2400" b="1" dirty="0">
              <a:solidFill>
                <a:srgbClr val="0070C0"/>
              </a:solidFill>
              <a:latin typeface="Century Gothic" panose="020B0502020202020204" pitchFamily="34" charset="0"/>
            </a:endParaRPr>
          </a:p>
          <a:p>
            <a:pPr marL="285750" indent="-285750">
              <a:buFont typeface="Arial" panose="020B0604020202020204" pitchFamily="34" charset="0"/>
              <a:buChar char="•"/>
            </a:pPr>
            <a:r>
              <a:rPr lang="en-GB" sz="2400" b="1" dirty="0">
                <a:solidFill>
                  <a:srgbClr val="0070C0"/>
                </a:solidFill>
                <a:latin typeface="Century Gothic" panose="020B0502020202020204" pitchFamily="34" charset="0"/>
              </a:rPr>
              <a:t>Many children see them as celebrities and aspire to become successful </a:t>
            </a:r>
            <a:r>
              <a:rPr lang="en-GB" sz="2400" b="1" dirty="0" err="1">
                <a:solidFill>
                  <a:srgbClr val="0070C0"/>
                </a:solidFill>
                <a:latin typeface="Century Gothic" panose="020B0502020202020204" pitchFamily="34" charset="0"/>
              </a:rPr>
              <a:t>TikTokers</a:t>
            </a:r>
            <a:r>
              <a:rPr lang="en-GB" sz="2400" b="1" dirty="0">
                <a:solidFill>
                  <a:srgbClr val="0070C0"/>
                </a:solidFill>
                <a:latin typeface="Century Gothic" panose="020B0502020202020204" pitchFamily="34" charset="0"/>
              </a:rPr>
              <a:t> themselves.</a:t>
            </a:r>
          </a:p>
          <a:p>
            <a:endParaRPr lang="en-GB" sz="2400" b="1" dirty="0">
              <a:solidFill>
                <a:srgbClr val="0070C0"/>
              </a:solidFill>
              <a:latin typeface="Century Gothic" panose="020B0502020202020204" pitchFamily="34" charset="0"/>
            </a:endParaRPr>
          </a:p>
          <a:p>
            <a:pPr marL="285750" indent="-285750">
              <a:buFont typeface="Arial" panose="020B0604020202020204" pitchFamily="34" charset="0"/>
              <a:buChar char="•"/>
            </a:pPr>
            <a:r>
              <a:rPr lang="en-GB" sz="2400" b="1" dirty="0">
                <a:solidFill>
                  <a:srgbClr val="0070C0"/>
                </a:solidFill>
                <a:latin typeface="Century Gothic" panose="020B0502020202020204" pitchFamily="34" charset="0"/>
              </a:rPr>
              <a:t>There are similar risks to other social media networks such as exposure to inappropriate content, grooming and bullying.</a:t>
            </a:r>
          </a:p>
          <a:p>
            <a:endParaRPr lang="en-GB" sz="2400" b="1" dirty="0">
              <a:solidFill>
                <a:srgbClr val="0070C0"/>
              </a:solidFill>
              <a:latin typeface="Century Gothic" panose="020B0502020202020204" pitchFamily="34" charset="0"/>
            </a:endParaRPr>
          </a:p>
          <a:p>
            <a:pPr marL="285750" indent="-285750">
              <a:buFont typeface="Arial" panose="020B0604020202020204" pitchFamily="34" charset="0"/>
              <a:buChar char="•"/>
            </a:pPr>
            <a:r>
              <a:rPr lang="en-GB" sz="2400" b="1" dirty="0">
                <a:solidFill>
                  <a:srgbClr val="0070C0"/>
                </a:solidFill>
                <a:latin typeface="Century Gothic" panose="020B0502020202020204" pitchFamily="34" charset="0"/>
              </a:rPr>
              <a:t>Children should be reminded to think carefully about what they share and with whom when using the app. Have a play around with it yourself to see how </a:t>
            </a:r>
            <a:r>
              <a:rPr lang="en-GB" sz="2400" b="1">
                <a:solidFill>
                  <a:srgbClr val="0070C0"/>
                </a:solidFill>
                <a:latin typeface="Century Gothic" panose="020B0502020202020204" pitchFamily="34" charset="0"/>
              </a:rPr>
              <a:t>it works.</a:t>
            </a:r>
            <a:endParaRPr lang="en-GB" sz="2400" b="1" dirty="0">
              <a:solidFill>
                <a:srgbClr val="0070C0"/>
              </a:solidFill>
              <a:latin typeface="Century Gothic" panose="020B0502020202020204" pitchFamily="34" charset="0"/>
            </a:endParaRPr>
          </a:p>
          <a:p>
            <a:endParaRPr lang="en-GB" dirty="0"/>
          </a:p>
        </p:txBody>
      </p:sp>
    </p:spTree>
    <p:extLst>
      <p:ext uri="{BB962C8B-B14F-4D97-AF65-F5344CB8AC3E}">
        <p14:creationId xmlns:p14="http://schemas.microsoft.com/office/powerpoint/2010/main" val="3408048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fade">
                                      <p:cBhvr>
                                        <p:cTn id="12" dur="500"/>
                                        <p:tgtEl>
                                          <p:spTgt spid="4">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6" end="6"/>
                                            </p:txEl>
                                          </p:spTgt>
                                        </p:tgtEl>
                                        <p:attrNameLst>
                                          <p:attrName>style.visibility</p:attrName>
                                        </p:attrNameLst>
                                      </p:cBhvr>
                                      <p:to>
                                        <p:strVal val="visible"/>
                                      </p:to>
                                    </p:set>
                                    <p:animEffect transition="in" filter="fade">
                                      <p:cBhvr>
                                        <p:cTn id="17" dur="500"/>
                                        <p:tgtEl>
                                          <p:spTgt spid="4">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8" end="8"/>
                                            </p:txEl>
                                          </p:spTgt>
                                        </p:tgtEl>
                                        <p:attrNameLst>
                                          <p:attrName>style.visibility</p:attrName>
                                        </p:attrNameLst>
                                      </p:cBhvr>
                                      <p:to>
                                        <p:strVal val="visible"/>
                                      </p:to>
                                    </p:set>
                                    <p:animEffect transition="in" filter="fade">
                                      <p:cBhvr>
                                        <p:cTn id="22"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3521CE6-E2D3-482A-AC59-DC98752467CF}"/>
              </a:ext>
            </a:extLst>
          </p:cNvPr>
          <p:cNvSpPr txBox="1"/>
          <p:nvPr/>
        </p:nvSpPr>
        <p:spPr>
          <a:xfrm>
            <a:off x="1674688" y="863027"/>
            <a:ext cx="10140593" cy="3785652"/>
          </a:xfrm>
          <a:prstGeom prst="rect">
            <a:avLst/>
          </a:prstGeom>
          <a:noFill/>
        </p:spPr>
        <p:txBody>
          <a:bodyPr wrap="square">
            <a:spAutoFit/>
          </a:bodyPr>
          <a:lstStyle/>
          <a:p>
            <a:r>
              <a:rPr lang="en-GB" sz="2400" b="1" dirty="0">
                <a:solidFill>
                  <a:srgbClr val="0070C0"/>
                </a:solidFill>
                <a:latin typeface="Century Gothic" panose="020B0502020202020204" pitchFamily="34" charset="0"/>
              </a:rPr>
              <a:t>DISCORD (13 +) Apple say 17+</a:t>
            </a:r>
          </a:p>
          <a:p>
            <a:endParaRPr lang="en-GB" sz="2400" b="1" dirty="0">
              <a:solidFill>
                <a:srgbClr val="0070C0"/>
              </a:solidFill>
              <a:latin typeface="Century Gothic" panose="020B0502020202020204" pitchFamily="34" charset="0"/>
            </a:endParaRPr>
          </a:p>
          <a:p>
            <a:pPr marL="342900" indent="-342900">
              <a:buFont typeface="Arial" panose="020B0604020202020204" pitchFamily="34" charset="0"/>
              <a:buChar char="•"/>
            </a:pPr>
            <a:r>
              <a:rPr lang="en-GB" sz="2400" b="1" dirty="0">
                <a:solidFill>
                  <a:srgbClr val="0070C0"/>
                </a:solidFill>
                <a:latin typeface="Century Gothic" panose="020B0502020202020204" pitchFamily="34" charset="0"/>
              </a:rPr>
              <a:t>Similar to leading live streaming platform Twitch, Discord allows users to chat to other users publicly and privately whilst playing their favourite video games.</a:t>
            </a:r>
          </a:p>
          <a:p>
            <a:endParaRPr lang="en-GB" sz="2400" b="1" dirty="0">
              <a:solidFill>
                <a:srgbClr val="0070C0"/>
              </a:solidFill>
              <a:latin typeface="Century Gothic" panose="020B0502020202020204" pitchFamily="34" charset="0"/>
            </a:endParaRPr>
          </a:p>
          <a:p>
            <a:pPr marL="342900" indent="-342900">
              <a:buFont typeface="Arial" panose="020B0604020202020204" pitchFamily="34" charset="0"/>
              <a:buChar char="•"/>
            </a:pPr>
            <a:r>
              <a:rPr lang="en-GB" sz="2400" b="1" dirty="0">
                <a:solidFill>
                  <a:srgbClr val="0070C0"/>
                </a:solidFill>
                <a:latin typeface="Century Gothic" panose="020B0502020202020204" pitchFamily="34" charset="0"/>
              </a:rPr>
              <a:t>As with any app that provides one-to-one or group chat features, Discord can lead to bullies or groomers interacting online with your child, or the possibility of them seeing inappropriate content.</a:t>
            </a:r>
          </a:p>
        </p:txBody>
      </p:sp>
    </p:spTree>
    <p:extLst>
      <p:ext uri="{BB962C8B-B14F-4D97-AF65-F5344CB8AC3E}">
        <p14:creationId xmlns:p14="http://schemas.microsoft.com/office/powerpoint/2010/main" val="4216441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4" end="4"/>
                                            </p:txEl>
                                          </p:spTgt>
                                        </p:tgtEl>
                                        <p:attrNameLst>
                                          <p:attrName>style.visibility</p:attrName>
                                        </p:attrNameLst>
                                      </p:cBhvr>
                                      <p:to>
                                        <p:strVal val="visible"/>
                                      </p:to>
                                    </p:set>
                                    <p:animEffect transition="in" filter="fade">
                                      <p:cBhvr>
                                        <p:cTn id="12"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DBA3315-0961-4C17-8B32-5924774DB2D2}"/>
              </a:ext>
            </a:extLst>
          </p:cNvPr>
          <p:cNvSpPr txBox="1"/>
          <p:nvPr/>
        </p:nvSpPr>
        <p:spPr>
          <a:xfrm>
            <a:off x="3642938" y="2163506"/>
            <a:ext cx="6094070" cy="2308324"/>
          </a:xfrm>
          <a:prstGeom prst="rect">
            <a:avLst/>
          </a:prstGeom>
          <a:noFill/>
        </p:spPr>
        <p:txBody>
          <a:bodyPr wrap="square">
            <a:spAutoFit/>
          </a:bodyPr>
          <a:lstStyle/>
          <a:p>
            <a:r>
              <a:rPr lang="en-GB" sz="4800" dirty="0">
                <a:hlinkClick r:id="rId2"/>
              </a:rPr>
              <a:t>https://www.vodafone.co.uk/mobile/digital-parenting/code-kid</a:t>
            </a:r>
            <a:endParaRPr lang="en-GB" sz="4800" dirty="0"/>
          </a:p>
        </p:txBody>
      </p:sp>
    </p:spTree>
    <p:extLst>
      <p:ext uri="{BB962C8B-B14F-4D97-AF65-F5344CB8AC3E}">
        <p14:creationId xmlns:p14="http://schemas.microsoft.com/office/powerpoint/2010/main" val="33955747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title="The rise of the aggro-rithm | Vodafone UK">
            <a:hlinkClick r:id="" action="ppaction://media"/>
            <a:extLst>
              <a:ext uri="{FF2B5EF4-FFF2-40B4-BE49-F238E27FC236}">
                <a16:creationId xmlns:a16="http://schemas.microsoft.com/office/drawing/2014/main" id="{51EC543A-E927-1F49-E32C-951D89BB5744}"/>
              </a:ext>
            </a:extLst>
          </p:cNvPr>
          <p:cNvPicPr>
            <a:picLocks noGrp="1" noRot="1" noChangeAspect="1"/>
          </p:cNvPicPr>
          <p:nvPr>
            <p:ph sz="quarter" idx="11"/>
            <a:videoFile r:link="rId1"/>
          </p:nvPr>
        </p:nvPicPr>
        <p:blipFill>
          <a:blip r:embed="rId3"/>
          <a:stretch>
            <a:fillRect/>
          </a:stretch>
        </p:blipFill>
        <p:spPr>
          <a:xfrm>
            <a:off x="947057" y="199696"/>
            <a:ext cx="10536030" cy="5952374"/>
          </a:xfrm>
          <a:prstGeom prst="rect">
            <a:avLst/>
          </a:prstGeom>
        </p:spPr>
      </p:pic>
    </p:spTree>
    <p:extLst>
      <p:ext uri="{BB962C8B-B14F-4D97-AF65-F5344CB8AC3E}">
        <p14:creationId xmlns:p14="http://schemas.microsoft.com/office/powerpoint/2010/main" val="207915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a:extLst>
              <a:ext uri="{FF2B5EF4-FFF2-40B4-BE49-F238E27FC236}">
                <a16:creationId xmlns:a16="http://schemas.microsoft.com/office/drawing/2014/main" id="{7BB171EF-D271-39BE-135A-3084FBE87895}"/>
              </a:ext>
            </a:extLst>
          </p:cNvPr>
          <p:cNvSpPr>
            <a:spLocks noGrp="1"/>
          </p:cNvSpPr>
          <p:nvPr>
            <p:ph type="subTitle" idx="1"/>
          </p:nvPr>
        </p:nvSpPr>
        <p:spPr>
          <a:xfrm>
            <a:off x="2002835" y="1877778"/>
            <a:ext cx="7336582" cy="1130359"/>
          </a:xfrm>
        </p:spPr>
        <p:txBody>
          <a:bodyPr/>
          <a:lstStyle/>
          <a:p>
            <a:pPr algn="ctr"/>
            <a:r>
              <a:rPr lang="en-GB" sz="40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https://fb.watch/slXzn25s82/?mibextid=WC7FNe</a:t>
            </a:r>
            <a:endParaRPr lang="en-GB" sz="4000" dirty="0">
              <a:effectLst/>
              <a:latin typeface="Calibri" panose="020F0502020204030204" pitchFamily="34" charset="0"/>
              <a:ea typeface="Calibri" panose="020F0502020204030204" pitchFamily="34" charset="0"/>
              <a:cs typeface="Times New Roman" panose="02020603050405020304" pitchFamily="18" charset="0"/>
            </a:endParaRPr>
          </a:p>
          <a:p>
            <a:r>
              <a:rPr lang="en-US" sz="4000" b="1" dirty="0">
                <a:solidFill>
                  <a:srgbClr val="2F5496"/>
                </a:solidFill>
                <a:effectLst/>
                <a:latin typeface="Elephant" panose="02020904090505020303" pitchFamily="18" charset="0"/>
                <a:ea typeface="Times New Roman" panose="02020603050405020304" pitchFamily="18" charset="0"/>
                <a:cs typeface="Times New Roman" panose="02020603050405020304" pitchFamily="18" charset="0"/>
              </a:rPr>
              <a:t> </a:t>
            </a:r>
            <a:endParaRPr lang="en-GB" sz="40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6814413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25A7B41-77E1-4452-A060-C051DD7E36B2}"/>
              </a:ext>
            </a:extLst>
          </p:cNvPr>
          <p:cNvSpPr txBox="1">
            <a:spLocks/>
          </p:cNvSpPr>
          <p:nvPr/>
        </p:nvSpPr>
        <p:spPr>
          <a:xfrm>
            <a:off x="1602377" y="212179"/>
            <a:ext cx="898724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Century Gothic" panose="020B0502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4400" b="1" i="0" u="none" strike="noStrike" kern="1200" cap="none" spc="0" normalizeH="0" baseline="0" noProof="0">
                <a:ln>
                  <a:noFill/>
                </a:ln>
                <a:solidFill>
                  <a:srgbClr val="0070C0"/>
                </a:solidFill>
                <a:effectLst/>
                <a:uLnTx/>
                <a:uFillTx/>
                <a:latin typeface="Century Gothic" panose="020B0502020202020204" pitchFamily="34" charset="0"/>
                <a:ea typeface="+mj-ea"/>
                <a:cs typeface="Arial" panose="020B0604020202020204" pitchFamily="34" charset="0"/>
              </a:rPr>
              <a:t>Exploitation- What does it mean?</a:t>
            </a:r>
          </a:p>
        </p:txBody>
      </p:sp>
      <p:sp>
        <p:nvSpPr>
          <p:cNvPr id="4" name="Content Placeholder 2">
            <a:extLst>
              <a:ext uri="{FF2B5EF4-FFF2-40B4-BE49-F238E27FC236}">
                <a16:creationId xmlns:a16="http://schemas.microsoft.com/office/drawing/2014/main" id="{0F716FEF-3FD9-48B0-8F4D-7C4E8948A15F}"/>
              </a:ext>
            </a:extLst>
          </p:cNvPr>
          <p:cNvSpPr txBox="1">
            <a:spLocks/>
          </p:cNvSpPr>
          <p:nvPr/>
        </p:nvSpPr>
        <p:spPr>
          <a:xfrm>
            <a:off x="1997800" y="2357699"/>
            <a:ext cx="8196399" cy="21426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1" i="0" u="none" strike="noStrike" kern="1200" cap="none" spc="0" normalizeH="0" baseline="0" noProof="0">
                <a:ln>
                  <a:noFill/>
                </a:ln>
                <a:solidFill>
                  <a:srgbClr val="0070C0"/>
                </a:solidFill>
                <a:effectLst/>
                <a:uLnTx/>
                <a:uFillTx/>
                <a:latin typeface="Century Gothic" panose="020B0502020202020204" pitchFamily="34" charset="0"/>
              </a:rPr>
              <a:t>Someone taking ………….. of you, for their own …………..;  through ……., bribes, ………, or humiliation.  Giving  them the …… to get you to do things for their….., or other people’s benefit</a:t>
            </a:r>
          </a:p>
          <a:p>
            <a:pPr marL="0" marR="0" lvl="0" indent="0" algn="l" defTabSz="914400" rtl="0" eaLnBrk="1" fontAlgn="auto" latinLnBrk="0" hangingPunct="1">
              <a:lnSpc>
                <a:spcPct val="90000"/>
              </a:lnSpc>
              <a:spcBef>
                <a:spcPts val="1000"/>
              </a:spcBef>
              <a:spcAft>
                <a:spcPts val="0"/>
              </a:spcAft>
              <a:buClrTx/>
              <a:buSzTx/>
              <a:buNone/>
              <a:tabLst/>
              <a:defRPr/>
            </a:pPr>
            <a:endParaRPr kumimoji="0" lang="en-GB" sz="2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Rectangle 4">
            <a:extLst>
              <a:ext uri="{FF2B5EF4-FFF2-40B4-BE49-F238E27FC236}">
                <a16:creationId xmlns:a16="http://schemas.microsoft.com/office/drawing/2014/main" id="{CDDDCEEA-AED2-4B95-9816-32564D811C67}"/>
              </a:ext>
            </a:extLst>
          </p:cNvPr>
          <p:cNvSpPr/>
          <p:nvPr/>
        </p:nvSpPr>
        <p:spPr>
          <a:xfrm>
            <a:off x="3714205" y="4828433"/>
            <a:ext cx="2126007" cy="1200329"/>
          </a:xfrm>
          <a:prstGeom prst="rect">
            <a:avLst/>
          </a:prstGeom>
        </p:spPr>
        <p:txBody>
          <a:bodyPr wrap="square">
            <a:spAutoFit/>
          </a:bodyPr>
          <a:lstStyle/>
          <a:p>
            <a:r>
              <a:rPr lang="en-GB" sz="2400" b="1">
                <a:solidFill>
                  <a:srgbClr val="00B050"/>
                </a:solidFill>
                <a:latin typeface="Century Gothic" panose="020B0502020202020204" pitchFamily="34" charset="0"/>
              </a:rPr>
              <a:t>ADVANTAGE</a:t>
            </a:r>
          </a:p>
          <a:p>
            <a:r>
              <a:rPr lang="en-GB" sz="2400" b="1">
                <a:solidFill>
                  <a:srgbClr val="00B050"/>
                </a:solidFill>
                <a:latin typeface="Century Gothic" panose="020B0502020202020204" pitchFamily="34" charset="0"/>
              </a:rPr>
              <a:t>POWER </a:t>
            </a:r>
          </a:p>
          <a:p>
            <a:r>
              <a:rPr lang="en-GB" sz="2400" b="1">
                <a:solidFill>
                  <a:srgbClr val="00B050"/>
                </a:solidFill>
                <a:latin typeface="Century Gothic" panose="020B0502020202020204" pitchFamily="34" charset="0"/>
              </a:rPr>
              <a:t>THREATS</a:t>
            </a:r>
          </a:p>
        </p:txBody>
      </p:sp>
      <p:sp>
        <p:nvSpPr>
          <p:cNvPr id="6" name="TextBox 5">
            <a:extLst>
              <a:ext uri="{FF2B5EF4-FFF2-40B4-BE49-F238E27FC236}">
                <a16:creationId xmlns:a16="http://schemas.microsoft.com/office/drawing/2014/main" id="{40125C01-926A-4F04-8D18-8957DA2C8FE0}"/>
              </a:ext>
            </a:extLst>
          </p:cNvPr>
          <p:cNvSpPr txBox="1"/>
          <p:nvPr/>
        </p:nvSpPr>
        <p:spPr>
          <a:xfrm>
            <a:off x="6351789" y="4828432"/>
            <a:ext cx="1842810" cy="1200329"/>
          </a:xfrm>
          <a:prstGeom prst="rect">
            <a:avLst/>
          </a:prstGeom>
          <a:noFill/>
        </p:spPr>
        <p:txBody>
          <a:bodyPr wrap="square" rtlCol="0">
            <a:spAutoFit/>
          </a:bodyPr>
          <a:lstStyle/>
          <a:p>
            <a:r>
              <a:rPr lang="en-GB" sz="2400" b="1">
                <a:solidFill>
                  <a:srgbClr val="00B050"/>
                </a:solidFill>
                <a:latin typeface="Century Gothic" panose="020B0502020202020204" pitchFamily="34" charset="0"/>
              </a:rPr>
              <a:t>VIOLENCE</a:t>
            </a:r>
          </a:p>
          <a:p>
            <a:r>
              <a:rPr lang="en-GB" sz="2400" b="1">
                <a:solidFill>
                  <a:srgbClr val="00B050"/>
                </a:solidFill>
                <a:latin typeface="Century Gothic" panose="020B0502020202020204" pitchFamily="34" charset="0"/>
              </a:rPr>
              <a:t>BENEFIT </a:t>
            </a:r>
          </a:p>
          <a:p>
            <a:r>
              <a:rPr lang="en-GB" sz="2400" b="1">
                <a:solidFill>
                  <a:srgbClr val="00B050"/>
                </a:solidFill>
                <a:latin typeface="Century Gothic" panose="020B0502020202020204" pitchFamily="34" charset="0"/>
              </a:rPr>
              <a:t>OWN</a:t>
            </a:r>
          </a:p>
        </p:txBody>
      </p:sp>
    </p:spTree>
    <p:extLst>
      <p:ext uri="{BB962C8B-B14F-4D97-AF65-F5344CB8AC3E}">
        <p14:creationId xmlns:p14="http://schemas.microsoft.com/office/powerpoint/2010/main" val="10899299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73E5869E-5451-4CC1-9353-8BC9F0D1C187}"/>
              </a:ext>
            </a:extLst>
          </p:cNvPr>
          <p:cNvSpPr txBox="1">
            <a:spLocks/>
          </p:cNvSpPr>
          <p:nvPr/>
        </p:nvSpPr>
        <p:spPr>
          <a:xfrm>
            <a:off x="1826735" y="255043"/>
            <a:ext cx="853853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Century Gothic" panose="020B0502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4400" b="1" i="0" u="none" strike="noStrike" kern="1200" cap="none" spc="0" normalizeH="0" baseline="0" noProof="0">
                <a:ln>
                  <a:noFill/>
                </a:ln>
                <a:solidFill>
                  <a:srgbClr val="0070C0"/>
                </a:solidFill>
                <a:effectLst/>
                <a:uLnTx/>
                <a:uFillTx/>
                <a:latin typeface="Century Gothic" panose="020B0502020202020204" pitchFamily="34" charset="0"/>
                <a:ea typeface="+mj-ea"/>
                <a:cs typeface="Arial" panose="020B0604020202020204" pitchFamily="34" charset="0"/>
              </a:rPr>
              <a:t>Exploitation- What does it mean</a:t>
            </a:r>
          </a:p>
        </p:txBody>
      </p:sp>
      <p:sp>
        <p:nvSpPr>
          <p:cNvPr id="4" name="Content Placeholder 2">
            <a:extLst>
              <a:ext uri="{FF2B5EF4-FFF2-40B4-BE49-F238E27FC236}">
                <a16:creationId xmlns:a16="http://schemas.microsoft.com/office/drawing/2014/main" id="{7631E328-BA2D-4F7A-BEFC-ABADEE74E6CF}"/>
              </a:ext>
            </a:extLst>
          </p:cNvPr>
          <p:cNvSpPr txBox="1">
            <a:spLocks/>
          </p:cNvSpPr>
          <p:nvPr/>
        </p:nvSpPr>
        <p:spPr>
          <a:xfrm>
            <a:off x="1902006" y="2672760"/>
            <a:ext cx="8387987" cy="259832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srgbClr val="0070C0"/>
                </a:solidFill>
                <a:effectLst/>
                <a:uLnTx/>
                <a:uFillTx/>
                <a:latin typeface="Century Gothic" panose="020B0502020202020204" pitchFamily="34" charset="0"/>
              </a:rPr>
              <a:t>Someone taking </a:t>
            </a:r>
            <a:r>
              <a:rPr kumimoji="0" lang="en-GB" sz="2800" b="1" i="0" u="none" strike="noStrike" kern="1200" cap="none" spc="0" normalizeH="0" baseline="0" noProof="0" dirty="0">
                <a:ln>
                  <a:noFill/>
                </a:ln>
                <a:solidFill>
                  <a:srgbClr val="00B050"/>
                </a:solidFill>
                <a:effectLst/>
                <a:uLnTx/>
                <a:uFillTx/>
                <a:latin typeface="Century Gothic" panose="020B0502020202020204" pitchFamily="34" charset="0"/>
              </a:rPr>
              <a:t>ADVANTAGE</a:t>
            </a:r>
            <a:r>
              <a:rPr kumimoji="0" lang="en-GB" sz="2800" b="1" i="0" u="none" strike="noStrike" kern="1200" cap="none" spc="0" normalizeH="0" baseline="0" noProof="0" dirty="0">
                <a:ln>
                  <a:noFill/>
                </a:ln>
                <a:solidFill>
                  <a:srgbClr val="0070C0"/>
                </a:solidFill>
                <a:effectLst/>
                <a:uLnTx/>
                <a:uFillTx/>
                <a:latin typeface="Century Gothic" panose="020B0502020202020204" pitchFamily="34" charset="0"/>
              </a:rPr>
              <a:t> of you, for their own </a:t>
            </a:r>
            <a:r>
              <a:rPr kumimoji="0" lang="en-GB" sz="2800" b="1" i="0" u="none" strike="noStrike" kern="1200" cap="none" spc="0" normalizeH="0" baseline="0" noProof="0" dirty="0">
                <a:ln>
                  <a:noFill/>
                </a:ln>
                <a:solidFill>
                  <a:srgbClr val="00B050"/>
                </a:solidFill>
                <a:effectLst/>
                <a:uLnTx/>
                <a:uFillTx/>
                <a:latin typeface="Century Gothic" panose="020B0502020202020204" pitchFamily="34" charset="0"/>
              </a:rPr>
              <a:t>BENEFIT</a:t>
            </a:r>
            <a:r>
              <a:rPr kumimoji="0" lang="en-GB" sz="2800" b="1" i="0" u="none" strike="noStrike" kern="1200" cap="none" spc="0" normalizeH="0" baseline="0" noProof="0" dirty="0">
                <a:ln>
                  <a:noFill/>
                </a:ln>
                <a:solidFill>
                  <a:srgbClr val="0070C0"/>
                </a:solidFill>
                <a:effectLst/>
                <a:uLnTx/>
                <a:uFillTx/>
                <a:latin typeface="Century Gothic" panose="020B0502020202020204" pitchFamily="34" charset="0"/>
              </a:rPr>
              <a:t>,  through </a:t>
            </a:r>
            <a:r>
              <a:rPr kumimoji="0" lang="en-GB" sz="2800" b="1" i="0" u="none" strike="noStrike" kern="1200" cap="none" spc="0" normalizeH="0" baseline="0" noProof="0" dirty="0">
                <a:ln>
                  <a:noFill/>
                </a:ln>
                <a:solidFill>
                  <a:srgbClr val="00B050"/>
                </a:solidFill>
                <a:effectLst/>
                <a:uLnTx/>
                <a:uFillTx/>
                <a:latin typeface="Century Gothic" panose="020B0502020202020204" pitchFamily="34" charset="0"/>
              </a:rPr>
              <a:t>THREATS</a:t>
            </a:r>
            <a:r>
              <a:rPr kumimoji="0" lang="en-GB" sz="2800" b="1" i="0" u="none" strike="noStrike" kern="1200" cap="none" spc="0" normalizeH="0" baseline="0" noProof="0" dirty="0">
                <a:ln>
                  <a:noFill/>
                </a:ln>
                <a:solidFill>
                  <a:srgbClr val="0070C0"/>
                </a:solidFill>
                <a:effectLst/>
                <a:uLnTx/>
                <a:uFillTx/>
                <a:latin typeface="Century Gothic" panose="020B0502020202020204" pitchFamily="34" charset="0"/>
              </a:rPr>
              <a:t>, bribes, </a:t>
            </a:r>
            <a:r>
              <a:rPr kumimoji="0" lang="en-GB" sz="2800" b="1" i="0" u="none" strike="noStrike" kern="1200" cap="none" spc="0" normalizeH="0" baseline="0" noProof="0" dirty="0">
                <a:ln>
                  <a:noFill/>
                </a:ln>
                <a:solidFill>
                  <a:srgbClr val="00B050"/>
                </a:solidFill>
                <a:effectLst/>
                <a:uLnTx/>
                <a:uFillTx/>
                <a:latin typeface="Century Gothic" panose="020B0502020202020204" pitchFamily="34" charset="0"/>
              </a:rPr>
              <a:t>VIOLENCE</a:t>
            </a:r>
            <a:r>
              <a:rPr kumimoji="0" lang="en-GB" sz="2800" b="1" i="0" u="none" strike="noStrike" kern="1200" cap="none" spc="0" normalizeH="0" baseline="0" noProof="0" dirty="0">
                <a:ln>
                  <a:noFill/>
                </a:ln>
                <a:solidFill>
                  <a:srgbClr val="0070C0"/>
                </a:solidFill>
                <a:effectLst/>
                <a:uLnTx/>
                <a:uFillTx/>
                <a:latin typeface="Century Gothic" panose="020B0502020202020204" pitchFamily="34" charset="0"/>
              </a:rPr>
              <a:t>, or humiliation.  Giving  them the </a:t>
            </a:r>
            <a:r>
              <a:rPr kumimoji="0" lang="en-GB" sz="2800" b="1" i="0" u="none" strike="noStrike" kern="1200" cap="none" spc="0" normalizeH="0" baseline="0" noProof="0" dirty="0">
                <a:ln>
                  <a:noFill/>
                </a:ln>
                <a:solidFill>
                  <a:srgbClr val="00B050"/>
                </a:solidFill>
                <a:effectLst/>
                <a:uLnTx/>
                <a:uFillTx/>
                <a:latin typeface="Century Gothic" panose="020B0502020202020204" pitchFamily="34" charset="0"/>
              </a:rPr>
              <a:t>POWER</a:t>
            </a:r>
            <a:r>
              <a:rPr kumimoji="0" lang="en-GB" sz="2800" b="1" i="0" u="none" strike="noStrike" kern="1200" cap="none" spc="0" normalizeH="0" baseline="0" noProof="0" dirty="0">
                <a:ln>
                  <a:noFill/>
                </a:ln>
                <a:solidFill>
                  <a:srgbClr val="0070C0"/>
                </a:solidFill>
                <a:effectLst/>
                <a:uLnTx/>
                <a:uFillTx/>
                <a:latin typeface="Century Gothic" panose="020B0502020202020204" pitchFamily="34" charset="0"/>
              </a:rPr>
              <a:t> to get you to do things for their </a:t>
            </a:r>
            <a:r>
              <a:rPr kumimoji="0" lang="en-GB" sz="2800" b="1" i="0" u="none" strike="noStrike" kern="1200" cap="none" spc="0" normalizeH="0" baseline="0" noProof="0" dirty="0">
                <a:ln>
                  <a:noFill/>
                </a:ln>
                <a:solidFill>
                  <a:srgbClr val="00B050"/>
                </a:solidFill>
                <a:effectLst/>
                <a:uLnTx/>
                <a:uFillTx/>
                <a:latin typeface="Century Gothic" panose="020B0502020202020204" pitchFamily="34" charset="0"/>
              </a:rPr>
              <a:t>OWN</a:t>
            </a:r>
            <a:r>
              <a:rPr kumimoji="0" lang="en-GB" sz="2800" b="1" i="0" u="none" strike="noStrike" kern="1200" cap="none" spc="0" normalizeH="0" baseline="0" noProof="0" dirty="0">
                <a:ln>
                  <a:noFill/>
                </a:ln>
                <a:solidFill>
                  <a:srgbClr val="0070C0"/>
                </a:solidFill>
                <a:effectLst/>
                <a:uLnTx/>
                <a:uFillTx/>
                <a:latin typeface="Century Gothic" panose="020B0502020202020204" pitchFamily="34" charset="0"/>
              </a:rPr>
              <a:t>, or other people’s benefit. </a:t>
            </a:r>
            <a:endParaRPr kumimoji="0" lang="en-GB" sz="2800" b="0" i="0" u="none" strike="noStrike" kern="1200" cap="none" spc="0" normalizeH="0" baseline="0" noProof="0" dirty="0">
              <a:ln>
                <a:noFill/>
              </a:ln>
              <a:solidFill>
                <a:srgbClr val="0070C0"/>
              </a:solidFill>
              <a:effectLst/>
              <a:uLnTx/>
              <a:uFillTx/>
              <a:latin typeface="Century Gothic" panose="020B0502020202020204" pitchFamily="34"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458933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400552C-424C-4BC6-8925-2322E4B366B3}"/>
              </a:ext>
            </a:extLst>
          </p:cNvPr>
          <p:cNvSpPr txBox="1"/>
          <p:nvPr/>
        </p:nvSpPr>
        <p:spPr>
          <a:xfrm>
            <a:off x="6940295" y="1396289"/>
            <a:ext cx="4668257" cy="132556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Bef>
                <a:spcPct val="0"/>
              </a:spcBef>
              <a:spcAft>
                <a:spcPts val="600"/>
              </a:spcAft>
            </a:pPr>
            <a:r>
              <a:rPr lang="en-US" sz="4400" b="1" kern="1200" dirty="0">
                <a:solidFill>
                  <a:srgbClr val="0070C0"/>
                </a:solidFill>
                <a:latin typeface="+mj-lt"/>
                <a:ea typeface="+mj-ea"/>
                <a:cs typeface="+mj-cs"/>
              </a:rPr>
              <a:t>Before we continue…</a:t>
            </a:r>
            <a:r>
              <a:rPr lang="en-US" sz="4400" b="1" dirty="0">
                <a:solidFill>
                  <a:srgbClr val="0070C0"/>
                </a:solidFill>
                <a:latin typeface="+mj-lt"/>
                <a:ea typeface="+mj-ea"/>
                <a:cs typeface="+mj-cs"/>
              </a:rPr>
              <a:t> </a:t>
            </a:r>
            <a:endParaRPr lang="en-US" sz="4400" b="1" kern="1200" dirty="0">
              <a:solidFill>
                <a:srgbClr val="0070C0"/>
              </a:solidFill>
              <a:latin typeface="+mj-lt"/>
              <a:ea typeface="Calibri Light"/>
              <a:cs typeface="Calibri Light"/>
            </a:endParaRPr>
          </a:p>
        </p:txBody>
      </p:sp>
      <p:pic>
        <p:nvPicPr>
          <p:cNvPr id="2" name="Picture 7" descr="A picture containing person, hand, close&#10;&#10;Description automatically generated">
            <a:extLst>
              <a:ext uri="{FF2B5EF4-FFF2-40B4-BE49-F238E27FC236}">
                <a16:creationId xmlns:a16="http://schemas.microsoft.com/office/drawing/2014/main" id="{C847F5B7-FE1C-399F-6F2C-BFD833416E89}"/>
              </a:ext>
            </a:extLst>
          </p:cNvPr>
          <p:cNvPicPr>
            <a:picLocks noChangeAspect="1"/>
          </p:cNvPicPr>
          <p:nvPr/>
        </p:nvPicPr>
        <p:blipFill rotWithShape="1">
          <a:blip r:embed="rId2"/>
          <a:srcRect l="495" r="31754" b="-2"/>
          <a:stretch/>
        </p:blipFill>
        <p:spPr>
          <a:xfrm>
            <a:off x="3559122" y="2661260"/>
            <a:ext cx="2788920" cy="2788920"/>
          </a:xfrm>
          <a:custGeom>
            <a:avLst/>
            <a:gdLst/>
            <a:ahLst/>
            <a:cxnLst/>
            <a:rect l="l" t="t" r="r" b="b"/>
            <a:pathLst>
              <a:path w="2880360" h="2880360">
                <a:moveTo>
                  <a:pt x="1440180" y="0"/>
                </a:moveTo>
                <a:cubicBezTo>
                  <a:pt x="2235569" y="0"/>
                  <a:pt x="2880360" y="644791"/>
                  <a:pt x="2880360" y="1440180"/>
                </a:cubicBezTo>
                <a:cubicBezTo>
                  <a:pt x="2880360" y="2235569"/>
                  <a:pt x="2235569" y="2880360"/>
                  <a:pt x="1440180" y="2880360"/>
                </a:cubicBezTo>
                <a:cubicBezTo>
                  <a:pt x="644791" y="2880360"/>
                  <a:pt x="0" y="2235569"/>
                  <a:pt x="0" y="1440180"/>
                </a:cubicBezTo>
                <a:cubicBezTo>
                  <a:pt x="0" y="644791"/>
                  <a:pt x="644791" y="0"/>
                  <a:pt x="1440180" y="0"/>
                </a:cubicBezTo>
                <a:close/>
              </a:path>
            </a:pathLst>
          </a:custGeom>
        </p:spPr>
      </p:pic>
      <p:pic>
        <p:nvPicPr>
          <p:cNvPr id="4" name="Picture 3">
            <a:extLst>
              <a:ext uri="{FF2B5EF4-FFF2-40B4-BE49-F238E27FC236}">
                <a16:creationId xmlns:a16="http://schemas.microsoft.com/office/drawing/2014/main" id="{C4A926F3-A312-449B-BD4B-50F6735DCA28}"/>
              </a:ext>
            </a:extLst>
          </p:cNvPr>
          <p:cNvPicPr>
            <a:picLocks noChangeAspect="1"/>
          </p:cNvPicPr>
          <p:nvPr/>
        </p:nvPicPr>
        <p:blipFill rotWithShape="1">
          <a:blip r:embed="rId3"/>
          <a:srcRect l="5900" r="15812" b="-3"/>
          <a:stretch/>
        </p:blipFill>
        <p:spPr>
          <a:xfrm>
            <a:off x="20" y="10"/>
            <a:ext cx="3967953" cy="3383270"/>
          </a:xfrm>
          <a:custGeom>
            <a:avLst/>
            <a:gdLst/>
            <a:ahLst/>
            <a:cxnLst/>
            <a:rect l="l" t="t" r="r" b="b"/>
            <a:pathLst>
              <a:path w="3967973" h="3383280">
                <a:moveTo>
                  <a:pt x="0" y="0"/>
                </a:moveTo>
                <a:lnTo>
                  <a:pt x="3605273" y="0"/>
                </a:lnTo>
                <a:lnTo>
                  <a:pt x="3704836" y="163887"/>
                </a:lnTo>
                <a:cubicBezTo>
                  <a:pt x="3872651" y="472804"/>
                  <a:pt x="3967973" y="826817"/>
                  <a:pt x="3967973" y="1203093"/>
                </a:cubicBezTo>
                <a:cubicBezTo>
                  <a:pt x="3967973" y="2407177"/>
                  <a:pt x="2991870" y="3383280"/>
                  <a:pt x="1787786" y="3383280"/>
                </a:cubicBezTo>
                <a:cubicBezTo>
                  <a:pt x="1110489" y="3383280"/>
                  <a:pt x="505326" y="3074435"/>
                  <a:pt x="105448" y="2589894"/>
                </a:cubicBezTo>
                <a:lnTo>
                  <a:pt x="0" y="2448881"/>
                </a:lnTo>
                <a:close/>
              </a:path>
            </a:pathLst>
          </a:custGeom>
        </p:spPr>
      </p:pic>
      <p:pic>
        <p:nvPicPr>
          <p:cNvPr id="3" name="Picture 2">
            <a:extLst>
              <a:ext uri="{FF2B5EF4-FFF2-40B4-BE49-F238E27FC236}">
                <a16:creationId xmlns:a16="http://schemas.microsoft.com/office/drawing/2014/main" id="{1015A4FD-8234-4D69-95C8-E4BB4B3CA192}"/>
              </a:ext>
            </a:extLst>
          </p:cNvPr>
          <p:cNvPicPr>
            <a:picLocks noChangeAspect="1"/>
          </p:cNvPicPr>
          <p:nvPr/>
        </p:nvPicPr>
        <p:blipFill rotWithShape="1">
          <a:blip r:embed="rId4"/>
          <a:srcRect t="9645" r="4" b="4"/>
          <a:stretch/>
        </p:blipFill>
        <p:spPr>
          <a:xfrm>
            <a:off x="4825" y="4007260"/>
            <a:ext cx="3155071" cy="2850749"/>
          </a:xfrm>
          <a:custGeom>
            <a:avLst/>
            <a:gdLst/>
            <a:ahLst/>
            <a:cxnLst/>
            <a:rect l="l" t="t" r="r" b="b"/>
            <a:pathLst>
              <a:path w="3155071" h="2850749">
                <a:moveTo>
                  <a:pt x="1358746" y="0"/>
                </a:moveTo>
                <a:cubicBezTo>
                  <a:pt x="2350829" y="0"/>
                  <a:pt x="3155071" y="804242"/>
                  <a:pt x="3155071" y="1796325"/>
                </a:cubicBezTo>
                <a:cubicBezTo>
                  <a:pt x="3155071" y="2168356"/>
                  <a:pt x="3041975" y="2513972"/>
                  <a:pt x="2848287" y="2800668"/>
                </a:cubicBezTo>
                <a:lnTo>
                  <a:pt x="2810837" y="2850749"/>
                </a:lnTo>
                <a:lnTo>
                  <a:pt x="0" y="2850749"/>
                </a:lnTo>
                <a:lnTo>
                  <a:pt x="0" y="623564"/>
                </a:lnTo>
                <a:lnTo>
                  <a:pt x="88552" y="526132"/>
                </a:lnTo>
                <a:cubicBezTo>
                  <a:pt x="413623" y="201061"/>
                  <a:pt x="862705" y="0"/>
                  <a:pt x="1358746" y="0"/>
                </a:cubicBezTo>
                <a:close/>
              </a:path>
            </a:pathLst>
          </a:custGeom>
        </p:spPr>
      </p:pic>
      <p:sp>
        <p:nvSpPr>
          <p:cNvPr id="7" name="Content Placeholder 3">
            <a:extLst>
              <a:ext uri="{FF2B5EF4-FFF2-40B4-BE49-F238E27FC236}">
                <a16:creationId xmlns:a16="http://schemas.microsoft.com/office/drawing/2014/main" id="{7B4483BA-4B82-4F19-A874-0C43068F504D}"/>
              </a:ext>
            </a:extLst>
          </p:cNvPr>
          <p:cNvSpPr txBox="1">
            <a:spLocks/>
          </p:cNvSpPr>
          <p:nvPr/>
        </p:nvSpPr>
        <p:spPr>
          <a:xfrm>
            <a:off x="6520644" y="2993460"/>
            <a:ext cx="4668256" cy="318168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gn="ctr"/>
            <a:r>
              <a:rPr lang="en-US" sz="2000" dirty="0">
                <a:solidFill>
                  <a:srgbClr val="0070C0"/>
                </a:solidFill>
                <a:latin typeface="+mn-lt"/>
                <a:cs typeface="+mn-cs"/>
              </a:rPr>
              <a:t>Where might we see exploitation in our communities?</a:t>
            </a:r>
            <a:endParaRPr lang="en-US" sz="2000">
              <a:cs typeface="Arial"/>
            </a:endParaRPr>
          </a:p>
          <a:p>
            <a:pPr marL="0"/>
            <a:endParaRPr lang="en-US" sz="1800" dirty="0">
              <a:latin typeface="+mn-lt"/>
              <a:cs typeface="+mn-cs"/>
            </a:endParaRPr>
          </a:p>
          <a:p>
            <a:pPr marL="0"/>
            <a:endParaRPr lang="en-US" sz="1800" dirty="0">
              <a:latin typeface="+mn-lt"/>
              <a:cs typeface="+mn-cs"/>
            </a:endParaRPr>
          </a:p>
          <a:p>
            <a:pPr marL="0"/>
            <a:endParaRPr lang="en-US" sz="1800" dirty="0">
              <a:latin typeface="+mn-lt"/>
              <a:cs typeface="+mn-cs"/>
            </a:endParaRPr>
          </a:p>
        </p:txBody>
      </p:sp>
    </p:spTree>
    <p:extLst>
      <p:ext uri="{BB962C8B-B14F-4D97-AF65-F5344CB8AC3E}">
        <p14:creationId xmlns:p14="http://schemas.microsoft.com/office/powerpoint/2010/main" val="336529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ppt_x"/>
                                          </p:val>
                                        </p:tav>
                                        <p:tav tm="100000">
                                          <p:val>
                                            <p:strVal val="#ppt_x"/>
                                          </p:val>
                                        </p:tav>
                                      </p:tavLst>
                                    </p:anim>
                                    <p:anim calcmode="lin" valueType="num">
                                      <p:cBhvr additive="base">
                                        <p:cTn id="2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700152F-729F-451B-A274-1949D6948F7E}"/>
              </a:ext>
            </a:extLst>
          </p:cNvPr>
          <p:cNvSpPr txBox="1">
            <a:spLocks/>
          </p:cNvSpPr>
          <p:nvPr/>
        </p:nvSpPr>
        <p:spPr>
          <a:xfrm>
            <a:off x="1482108" y="97477"/>
            <a:ext cx="9227784"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a:solidFill>
                  <a:srgbClr val="0070C0"/>
                </a:solidFill>
                <a:latin typeface="Century Gothic" panose="020B0502020202020204" pitchFamily="34" charset="0"/>
              </a:rPr>
              <a:t>Some examples of Exploitation…</a:t>
            </a:r>
          </a:p>
        </p:txBody>
      </p:sp>
      <p:sp>
        <p:nvSpPr>
          <p:cNvPr id="4" name="TextBox 3">
            <a:extLst>
              <a:ext uri="{FF2B5EF4-FFF2-40B4-BE49-F238E27FC236}">
                <a16:creationId xmlns:a16="http://schemas.microsoft.com/office/drawing/2014/main" id="{5F96590F-D46C-4385-86E5-A327C7A55DB8}"/>
              </a:ext>
            </a:extLst>
          </p:cNvPr>
          <p:cNvSpPr txBox="1"/>
          <p:nvPr/>
        </p:nvSpPr>
        <p:spPr>
          <a:xfrm>
            <a:off x="1492930" y="3228945"/>
            <a:ext cx="2682354" cy="400110"/>
          </a:xfrm>
          <a:prstGeom prst="rect">
            <a:avLst/>
          </a:prstGeom>
          <a:noFill/>
        </p:spPr>
        <p:txBody>
          <a:bodyPr wrap="square" rtlCol="0">
            <a:spAutoFit/>
          </a:bodyPr>
          <a:lstStyle/>
          <a:p>
            <a:pPr algn="ctr"/>
            <a:r>
              <a:rPr lang="en-GB" sz="2000">
                <a:solidFill>
                  <a:srgbClr val="0070C0"/>
                </a:solidFill>
                <a:latin typeface="Century Gothic" panose="020B0502020202020204" pitchFamily="34" charset="0"/>
              </a:rPr>
              <a:t>Forced to sell drugs</a:t>
            </a:r>
          </a:p>
        </p:txBody>
      </p:sp>
      <p:sp>
        <p:nvSpPr>
          <p:cNvPr id="5" name="TextBox 4">
            <a:extLst>
              <a:ext uri="{FF2B5EF4-FFF2-40B4-BE49-F238E27FC236}">
                <a16:creationId xmlns:a16="http://schemas.microsoft.com/office/drawing/2014/main" id="{298AC57B-CA2D-434B-9F2A-6E722675A425}"/>
              </a:ext>
            </a:extLst>
          </p:cNvPr>
          <p:cNvSpPr txBox="1"/>
          <p:nvPr/>
        </p:nvSpPr>
        <p:spPr>
          <a:xfrm>
            <a:off x="1482108" y="5284775"/>
            <a:ext cx="2473085" cy="707886"/>
          </a:xfrm>
          <a:prstGeom prst="rect">
            <a:avLst/>
          </a:prstGeom>
          <a:noFill/>
        </p:spPr>
        <p:txBody>
          <a:bodyPr wrap="square" rtlCol="0">
            <a:spAutoFit/>
          </a:bodyPr>
          <a:lstStyle/>
          <a:p>
            <a:pPr algn="ctr"/>
            <a:r>
              <a:rPr lang="en-GB" sz="2000">
                <a:solidFill>
                  <a:srgbClr val="0070C0"/>
                </a:solidFill>
                <a:latin typeface="Century Gothic" panose="020B0502020202020204" pitchFamily="34" charset="0"/>
              </a:rPr>
              <a:t>Forced to carry weapons</a:t>
            </a:r>
          </a:p>
        </p:txBody>
      </p:sp>
      <p:sp>
        <p:nvSpPr>
          <p:cNvPr id="6" name="TextBox 5">
            <a:extLst>
              <a:ext uri="{FF2B5EF4-FFF2-40B4-BE49-F238E27FC236}">
                <a16:creationId xmlns:a16="http://schemas.microsoft.com/office/drawing/2014/main" id="{E245225D-FE8D-4E67-9E78-577DD34FB250}"/>
              </a:ext>
            </a:extLst>
          </p:cNvPr>
          <p:cNvSpPr txBox="1"/>
          <p:nvPr/>
        </p:nvSpPr>
        <p:spPr>
          <a:xfrm>
            <a:off x="4899886" y="5312136"/>
            <a:ext cx="2672183" cy="400110"/>
          </a:xfrm>
          <a:prstGeom prst="rect">
            <a:avLst/>
          </a:prstGeom>
          <a:noFill/>
        </p:spPr>
        <p:txBody>
          <a:bodyPr wrap="square" rtlCol="0">
            <a:spAutoFit/>
          </a:bodyPr>
          <a:lstStyle/>
          <a:p>
            <a:pPr algn="ctr"/>
            <a:r>
              <a:rPr lang="en-GB" sz="2000">
                <a:solidFill>
                  <a:srgbClr val="0070C0"/>
                </a:solidFill>
                <a:latin typeface="Century Gothic" panose="020B0502020202020204" pitchFamily="34" charset="0"/>
              </a:rPr>
              <a:t>Abuse / Violence</a:t>
            </a:r>
          </a:p>
        </p:txBody>
      </p:sp>
      <p:sp>
        <p:nvSpPr>
          <p:cNvPr id="7" name="TextBox 6">
            <a:extLst>
              <a:ext uri="{FF2B5EF4-FFF2-40B4-BE49-F238E27FC236}">
                <a16:creationId xmlns:a16="http://schemas.microsoft.com/office/drawing/2014/main" id="{FAA0F677-BD8D-4BC3-955E-9ED54190FACC}"/>
              </a:ext>
            </a:extLst>
          </p:cNvPr>
          <p:cNvSpPr txBox="1"/>
          <p:nvPr/>
        </p:nvSpPr>
        <p:spPr>
          <a:xfrm>
            <a:off x="4902642" y="3318473"/>
            <a:ext cx="2486283" cy="405143"/>
          </a:xfrm>
          <a:prstGeom prst="rect">
            <a:avLst/>
          </a:prstGeom>
          <a:noFill/>
        </p:spPr>
        <p:txBody>
          <a:bodyPr wrap="square" rtlCol="0">
            <a:spAutoFit/>
          </a:bodyPr>
          <a:lstStyle/>
          <a:p>
            <a:pPr algn="ctr"/>
            <a:r>
              <a:rPr lang="en-GB" sz="2000">
                <a:solidFill>
                  <a:srgbClr val="0070C0"/>
                </a:solidFill>
                <a:latin typeface="Century Gothic" panose="020B0502020202020204" pitchFamily="34" charset="0"/>
              </a:rPr>
              <a:t>Gang affiliation</a:t>
            </a:r>
          </a:p>
        </p:txBody>
      </p:sp>
      <p:sp>
        <p:nvSpPr>
          <p:cNvPr id="8" name="TextBox 7">
            <a:extLst>
              <a:ext uri="{FF2B5EF4-FFF2-40B4-BE49-F238E27FC236}">
                <a16:creationId xmlns:a16="http://schemas.microsoft.com/office/drawing/2014/main" id="{25F09896-9CC3-4E91-A853-94E8FE7D969B}"/>
              </a:ext>
            </a:extLst>
          </p:cNvPr>
          <p:cNvSpPr txBox="1"/>
          <p:nvPr/>
        </p:nvSpPr>
        <p:spPr>
          <a:xfrm>
            <a:off x="8320017" y="3302317"/>
            <a:ext cx="1993508" cy="400110"/>
          </a:xfrm>
          <a:prstGeom prst="rect">
            <a:avLst/>
          </a:prstGeom>
          <a:noFill/>
        </p:spPr>
        <p:txBody>
          <a:bodyPr wrap="square" rtlCol="0">
            <a:spAutoFit/>
          </a:bodyPr>
          <a:lstStyle/>
          <a:p>
            <a:pPr algn="ctr"/>
            <a:r>
              <a:rPr lang="en-GB" sz="2000">
                <a:solidFill>
                  <a:srgbClr val="0070C0"/>
                </a:solidFill>
                <a:latin typeface="Century Gothic" panose="020B0502020202020204" pitchFamily="34" charset="0"/>
              </a:rPr>
              <a:t>Going missing</a:t>
            </a:r>
          </a:p>
        </p:txBody>
      </p:sp>
      <p:sp>
        <p:nvSpPr>
          <p:cNvPr id="9" name="TextBox 8">
            <a:extLst>
              <a:ext uri="{FF2B5EF4-FFF2-40B4-BE49-F238E27FC236}">
                <a16:creationId xmlns:a16="http://schemas.microsoft.com/office/drawing/2014/main" id="{D268D95B-BA63-45B2-8B9F-FCEBF03AB255}"/>
              </a:ext>
            </a:extLst>
          </p:cNvPr>
          <p:cNvSpPr txBox="1"/>
          <p:nvPr/>
        </p:nvSpPr>
        <p:spPr>
          <a:xfrm>
            <a:off x="8516762" y="5285940"/>
            <a:ext cx="1608793" cy="400110"/>
          </a:xfrm>
          <a:prstGeom prst="rect">
            <a:avLst/>
          </a:prstGeom>
          <a:noFill/>
        </p:spPr>
        <p:txBody>
          <a:bodyPr wrap="square" rtlCol="0">
            <a:spAutoFit/>
          </a:bodyPr>
          <a:lstStyle/>
          <a:p>
            <a:pPr algn="ctr"/>
            <a:r>
              <a:rPr lang="en-GB" sz="2000">
                <a:solidFill>
                  <a:srgbClr val="0070C0"/>
                </a:solidFill>
                <a:latin typeface="Century Gothic" panose="020B0502020202020204" pitchFamily="34" charset="0"/>
              </a:rPr>
              <a:t>Trafficked</a:t>
            </a:r>
          </a:p>
        </p:txBody>
      </p:sp>
      <p:pic>
        <p:nvPicPr>
          <p:cNvPr id="10" name="Picture 9">
            <a:extLst>
              <a:ext uri="{FF2B5EF4-FFF2-40B4-BE49-F238E27FC236}">
                <a16:creationId xmlns:a16="http://schemas.microsoft.com/office/drawing/2014/main" id="{187B2282-0A52-4D70-9F75-51C228EA63A2}"/>
              </a:ext>
            </a:extLst>
          </p:cNvPr>
          <p:cNvPicPr>
            <a:picLocks noChangeAspect="1"/>
          </p:cNvPicPr>
          <p:nvPr/>
        </p:nvPicPr>
        <p:blipFill>
          <a:blip r:embed="rId2"/>
          <a:stretch>
            <a:fillRect/>
          </a:stretch>
        </p:blipFill>
        <p:spPr>
          <a:xfrm>
            <a:off x="1696663" y="1877113"/>
            <a:ext cx="2274888" cy="1347793"/>
          </a:xfrm>
          <a:prstGeom prst="rect">
            <a:avLst/>
          </a:prstGeom>
        </p:spPr>
      </p:pic>
      <p:pic>
        <p:nvPicPr>
          <p:cNvPr id="11" name="Picture 10">
            <a:extLst>
              <a:ext uri="{FF2B5EF4-FFF2-40B4-BE49-F238E27FC236}">
                <a16:creationId xmlns:a16="http://schemas.microsoft.com/office/drawing/2014/main" id="{D44191A3-3AEC-420A-8D11-25D307B67204}"/>
              </a:ext>
            </a:extLst>
          </p:cNvPr>
          <p:cNvPicPr>
            <a:picLocks noChangeAspect="1"/>
          </p:cNvPicPr>
          <p:nvPr/>
        </p:nvPicPr>
        <p:blipFill>
          <a:blip r:embed="rId3"/>
          <a:stretch>
            <a:fillRect/>
          </a:stretch>
        </p:blipFill>
        <p:spPr>
          <a:xfrm>
            <a:off x="1838593" y="4095485"/>
            <a:ext cx="1993509" cy="1216651"/>
          </a:xfrm>
          <a:prstGeom prst="rect">
            <a:avLst/>
          </a:prstGeom>
        </p:spPr>
      </p:pic>
      <p:pic>
        <p:nvPicPr>
          <p:cNvPr id="12" name="Picture 11">
            <a:extLst>
              <a:ext uri="{FF2B5EF4-FFF2-40B4-BE49-F238E27FC236}">
                <a16:creationId xmlns:a16="http://schemas.microsoft.com/office/drawing/2014/main" id="{337E18F1-193F-4542-9984-4823B82C44E1}"/>
              </a:ext>
            </a:extLst>
          </p:cNvPr>
          <p:cNvPicPr>
            <a:picLocks noChangeAspect="1"/>
          </p:cNvPicPr>
          <p:nvPr/>
        </p:nvPicPr>
        <p:blipFill>
          <a:blip r:embed="rId4"/>
          <a:stretch>
            <a:fillRect/>
          </a:stretch>
        </p:blipFill>
        <p:spPr>
          <a:xfrm>
            <a:off x="5076221" y="4074783"/>
            <a:ext cx="2319515" cy="1237353"/>
          </a:xfrm>
          <a:prstGeom prst="rect">
            <a:avLst/>
          </a:prstGeom>
        </p:spPr>
      </p:pic>
      <p:pic>
        <p:nvPicPr>
          <p:cNvPr id="14" name="Picture 4" descr="Opinion: If teenagers don't stop “going missing” on purpose, someone will  genuinely end up getting hurt – TheLiberal.ie – Our News, Your Views">
            <a:extLst>
              <a:ext uri="{FF2B5EF4-FFF2-40B4-BE49-F238E27FC236}">
                <a16:creationId xmlns:a16="http://schemas.microsoft.com/office/drawing/2014/main" id="{A5508AC9-07F8-40E4-858E-6E4B05F14BB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20016" y="1878382"/>
            <a:ext cx="1993509" cy="142393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4AC89DFB-71B9-47CD-B6D9-37D96D777F95}"/>
              </a:ext>
            </a:extLst>
          </p:cNvPr>
          <p:cNvPicPr>
            <a:picLocks noChangeAspect="1"/>
          </p:cNvPicPr>
          <p:nvPr/>
        </p:nvPicPr>
        <p:blipFill>
          <a:blip r:embed="rId6"/>
          <a:stretch>
            <a:fillRect/>
          </a:stretch>
        </p:blipFill>
        <p:spPr>
          <a:xfrm>
            <a:off x="8320016" y="3985546"/>
            <a:ext cx="1993509" cy="1326590"/>
          </a:xfrm>
          <a:prstGeom prst="rect">
            <a:avLst/>
          </a:prstGeom>
        </p:spPr>
      </p:pic>
      <p:pic>
        <p:nvPicPr>
          <p:cNvPr id="2" name="Picture 15" descr="A group of people standing in a line&#10;&#10;Description automatically generated">
            <a:extLst>
              <a:ext uri="{FF2B5EF4-FFF2-40B4-BE49-F238E27FC236}">
                <a16:creationId xmlns:a16="http://schemas.microsoft.com/office/drawing/2014/main" id="{73E8BDFB-4C11-0E00-0A23-D336B85181B5}"/>
              </a:ext>
            </a:extLst>
          </p:cNvPr>
          <p:cNvPicPr>
            <a:picLocks noChangeAspect="1"/>
          </p:cNvPicPr>
          <p:nvPr/>
        </p:nvPicPr>
        <p:blipFill>
          <a:blip r:embed="rId7"/>
          <a:stretch>
            <a:fillRect/>
          </a:stretch>
        </p:blipFill>
        <p:spPr>
          <a:xfrm>
            <a:off x="5080659" y="1887399"/>
            <a:ext cx="2307773" cy="1351383"/>
          </a:xfrm>
          <a:prstGeom prst="rect">
            <a:avLst/>
          </a:prstGeom>
        </p:spPr>
      </p:pic>
    </p:spTree>
    <p:extLst>
      <p:ext uri="{BB962C8B-B14F-4D97-AF65-F5344CB8AC3E}">
        <p14:creationId xmlns:p14="http://schemas.microsoft.com/office/powerpoint/2010/main" val="42909587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3AA4F3B-51FC-AFA9-B433-3DB31B7B9A41}"/>
              </a:ext>
            </a:extLst>
          </p:cNvPr>
          <p:cNvSpPr>
            <a:spLocks noGrp="1"/>
          </p:cNvSpPr>
          <p:nvPr>
            <p:ph type="body" sz="quarter" idx="10"/>
          </p:nvPr>
        </p:nvSpPr>
        <p:spPr>
          <a:xfrm>
            <a:off x="639902" y="238125"/>
            <a:ext cx="10942500" cy="631888"/>
          </a:xfrm>
        </p:spPr>
        <p:txBody>
          <a:bodyPr/>
          <a:lstStyle/>
          <a:p>
            <a:r>
              <a:rPr lang="en-GB" dirty="0">
                <a:latin typeface="Broadway" panose="04040905080B02020502" pitchFamily="82" charset="0"/>
              </a:rPr>
              <a:t>4 Models of exploitation </a:t>
            </a:r>
          </a:p>
        </p:txBody>
      </p:sp>
      <p:sp>
        <p:nvSpPr>
          <p:cNvPr id="3" name="Text Placeholder 2">
            <a:extLst>
              <a:ext uri="{FF2B5EF4-FFF2-40B4-BE49-F238E27FC236}">
                <a16:creationId xmlns:a16="http://schemas.microsoft.com/office/drawing/2014/main" id="{CED48972-D8A8-6995-A110-4ECEAE328398}"/>
              </a:ext>
            </a:extLst>
          </p:cNvPr>
          <p:cNvSpPr>
            <a:spLocks noGrp="1"/>
          </p:cNvSpPr>
          <p:nvPr>
            <p:ph type="body" sz="quarter" idx="11"/>
          </p:nvPr>
        </p:nvSpPr>
        <p:spPr>
          <a:xfrm>
            <a:off x="639903" y="758022"/>
            <a:ext cx="5256000" cy="4667250"/>
          </a:xfrm>
        </p:spPr>
        <p:txBody>
          <a:bodyPr/>
          <a:lstStyle/>
          <a:p>
            <a:pPr marL="457200" indent="-457200">
              <a:buFont typeface="Arial" panose="020B0604020202020204" pitchFamily="34" charset="0"/>
              <a:buChar char="•"/>
            </a:pPr>
            <a:r>
              <a:rPr lang="en-GB" dirty="0">
                <a:latin typeface="Broadway" panose="04040905080B02020502" pitchFamily="82" charset="0"/>
              </a:rPr>
              <a:t>Peer on Peer</a:t>
            </a:r>
          </a:p>
          <a:p>
            <a:pPr marL="342900" indent="-342900">
              <a:buFont typeface="Arial" panose="020B0604020202020204" pitchFamily="34" charset="0"/>
              <a:buChar char="•"/>
            </a:pPr>
            <a:r>
              <a:rPr lang="en-GB" sz="2000" b="1" dirty="0">
                <a:solidFill>
                  <a:schemeClr val="accent1">
                    <a:lumMod val="75000"/>
                  </a:schemeClr>
                </a:solidFill>
                <a:latin typeface="+mj-lt"/>
              </a:rPr>
              <a:t>Young people are sexually exploited by peers who are known to them at school, in the neighbourhood or through friends.</a:t>
            </a:r>
          </a:p>
          <a:p>
            <a:pPr marL="342900" indent="-342900">
              <a:buFont typeface="Arial" panose="020B0604020202020204" pitchFamily="34" charset="0"/>
              <a:buChar char="•"/>
            </a:pPr>
            <a:endParaRPr lang="en-GB" sz="2000" dirty="0">
              <a:solidFill>
                <a:schemeClr val="accent1">
                  <a:lumMod val="75000"/>
                </a:schemeClr>
              </a:solidFill>
              <a:latin typeface="+mj-lt"/>
            </a:endParaRPr>
          </a:p>
          <a:p>
            <a:pPr marL="342900" indent="-342900">
              <a:buFont typeface="Arial" panose="020B0604020202020204" pitchFamily="34" charset="0"/>
              <a:buChar char="•"/>
            </a:pPr>
            <a:r>
              <a:rPr lang="en-GB" dirty="0">
                <a:latin typeface="Broadway" panose="04040905080B02020502" pitchFamily="82" charset="0"/>
              </a:rPr>
              <a:t>Befriending Model</a:t>
            </a:r>
          </a:p>
          <a:p>
            <a:pPr marL="342900" indent="-342900">
              <a:buFont typeface="Arial" panose="020B0604020202020204" pitchFamily="34" charset="0"/>
              <a:buChar char="•"/>
            </a:pPr>
            <a:r>
              <a:rPr lang="en-GB" sz="2000" b="1" dirty="0">
                <a:solidFill>
                  <a:schemeClr val="accent1">
                    <a:lumMod val="75000"/>
                  </a:schemeClr>
                </a:solidFill>
                <a:latin typeface="+mj-lt"/>
              </a:rPr>
              <a:t>Young people are befriended in person or online. That young person then introduces them to one or more older males, they may be described as an older brother or cousin. This can be exciting as the older male will treat them really nicely to start with.</a:t>
            </a:r>
          </a:p>
          <a:p>
            <a:pPr marL="342900" indent="-342900">
              <a:buFont typeface="Arial" panose="020B0604020202020204" pitchFamily="34" charset="0"/>
              <a:buChar char="•"/>
            </a:pPr>
            <a:endParaRPr lang="en-GB" sz="2800" dirty="0">
              <a:solidFill>
                <a:schemeClr val="accent1">
                  <a:lumMod val="75000"/>
                </a:schemeClr>
              </a:solidFill>
              <a:latin typeface="+mj-lt"/>
            </a:endParaRPr>
          </a:p>
          <a:p>
            <a:pPr marL="342900" indent="-342900">
              <a:buFont typeface="Arial" panose="020B0604020202020204" pitchFamily="34" charset="0"/>
              <a:buChar char="•"/>
            </a:pPr>
            <a:endParaRPr lang="en-GB" dirty="0">
              <a:latin typeface="Broadway" panose="04040905080B02020502" pitchFamily="82" charset="0"/>
            </a:endParaRPr>
          </a:p>
          <a:p>
            <a:endParaRPr lang="en-GB" dirty="0">
              <a:latin typeface="Broadway" panose="04040905080B02020502" pitchFamily="82" charset="0"/>
            </a:endParaRPr>
          </a:p>
          <a:p>
            <a:pPr marL="342900" indent="-342900">
              <a:buFont typeface="Arial" panose="020B0604020202020204" pitchFamily="34" charset="0"/>
              <a:buChar char="•"/>
            </a:pPr>
            <a:endParaRPr lang="en-GB" sz="2000" dirty="0">
              <a:solidFill>
                <a:schemeClr val="accent1">
                  <a:lumMod val="75000"/>
                </a:schemeClr>
              </a:solidFill>
              <a:latin typeface="+mj-lt"/>
            </a:endParaRPr>
          </a:p>
          <a:p>
            <a:endParaRPr lang="en-GB" sz="2000" dirty="0">
              <a:solidFill>
                <a:schemeClr val="accent1">
                  <a:lumMod val="75000"/>
                </a:schemeClr>
              </a:solidFill>
              <a:latin typeface="+mj-lt"/>
            </a:endParaRPr>
          </a:p>
          <a:p>
            <a:endParaRPr lang="en-GB" sz="2000" dirty="0">
              <a:solidFill>
                <a:schemeClr val="accent1">
                  <a:lumMod val="75000"/>
                </a:schemeClr>
              </a:solidFill>
              <a:latin typeface="+mj-lt"/>
            </a:endParaRPr>
          </a:p>
        </p:txBody>
      </p:sp>
      <p:sp>
        <p:nvSpPr>
          <p:cNvPr id="4" name="Text Placeholder 3">
            <a:extLst>
              <a:ext uri="{FF2B5EF4-FFF2-40B4-BE49-F238E27FC236}">
                <a16:creationId xmlns:a16="http://schemas.microsoft.com/office/drawing/2014/main" id="{09E821A5-288C-9137-A290-7DC7B16B6A36}"/>
              </a:ext>
            </a:extLst>
          </p:cNvPr>
          <p:cNvSpPr>
            <a:spLocks noGrp="1"/>
          </p:cNvSpPr>
          <p:nvPr>
            <p:ph type="body" sz="quarter" idx="12"/>
          </p:nvPr>
        </p:nvSpPr>
        <p:spPr>
          <a:xfrm>
            <a:off x="6296098" y="758023"/>
            <a:ext cx="5256000" cy="4667249"/>
          </a:xfrm>
        </p:spPr>
        <p:txBody>
          <a:bodyPr>
            <a:normAutofit fontScale="92500" lnSpcReduction="10000"/>
          </a:bodyPr>
          <a:lstStyle/>
          <a:p>
            <a:pPr marL="457200" indent="-457200">
              <a:buFont typeface="Arial" panose="020B0604020202020204" pitchFamily="34" charset="0"/>
              <a:buChar char="•"/>
            </a:pPr>
            <a:r>
              <a:rPr lang="en-GB" dirty="0">
                <a:latin typeface="Broadway" panose="04040905080B02020502" pitchFamily="82" charset="0"/>
              </a:rPr>
              <a:t>The Boyfriend Model</a:t>
            </a:r>
          </a:p>
          <a:p>
            <a:pPr marL="342900" indent="-342900">
              <a:buFont typeface="Arial" panose="020B0604020202020204" pitchFamily="34" charset="0"/>
              <a:buChar char="•"/>
            </a:pPr>
            <a:r>
              <a:rPr lang="en-GB" sz="2000" b="1" dirty="0">
                <a:solidFill>
                  <a:schemeClr val="accent1">
                    <a:lumMod val="75000"/>
                  </a:schemeClr>
                </a:solidFill>
                <a:latin typeface="+mj-lt"/>
              </a:rPr>
              <a:t>They target young people posing as a “boyfriend”. They shower them with attention and gifts to make them feel special. An intermate sexual relationship starts which the other person is expected to return as “proof” of his/her love or as payback.</a:t>
            </a:r>
          </a:p>
          <a:p>
            <a:pPr marL="342900" indent="-342900">
              <a:buFont typeface="Arial" panose="020B0604020202020204" pitchFamily="34" charset="0"/>
              <a:buChar char="•"/>
            </a:pPr>
            <a:endParaRPr lang="en-GB" sz="2000" dirty="0">
              <a:solidFill>
                <a:schemeClr val="accent1">
                  <a:lumMod val="75000"/>
                </a:schemeClr>
              </a:solidFill>
              <a:latin typeface="+mj-lt"/>
            </a:endParaRPr>
          </a:p>
          <a:p>
            <a:pPr marL="457200" indent="-457200">
              <a:buFont typeface="Arial" panose="020B0604020202020204" pitchFamily="34" charset="0"/>
              <a:buChar char="•"/>
            </a:pPr>
            <a:r>
              <a:rPr lang="en-GB" dirty="0">
                <a:latin typeface="Broadway" panose="04040905080B02020502" pitchFamily="82" charset="0"/>
              </a:rPr>
              <a:t>The Party Model</a:t>
            </a:r>
          </a:p>
          <a:p>
            <a:pPr marL="342900" indent="-342900">
              <a:buFont typeface="Arial" panose="020B0604020202020204" pitchFamily="34" charset="0"/>
              <a:buChar char="•"/>
            </a:pPr>
            <a:r>
              <a:rPr lang="en-GB" sz="2000" b="1" dirty="0">
                <a:solidFill>
                  <a:schemeClr val="accent1">
                    <a:lumMod val="75000"/>
                  </a:schemeClr>
                </a:solidFill>
                <a:latin typeface="+mj-lt"/>
              </a:rPr>
              <a:t>Parties are organised to lure young people. You would be offered drink, drug car rides all for free. You would be introduced to an exciting environment sexual promiscuity and violence is normalised. These parties are held all over the place, RAVES are popular at the moment.</a:t>
            </a:r>
          </a:p>
          <a:p>
            <a:pPr marL="342900" indent="-342900">
              <a:buFont typeface="Arial" panose="020B0604020202020204" pitchFamily="34" charset="0"/>
              <a:buChar char="•"/>
            </a:pPr>
            <a:endParaRPr lang="en-GB" sz="2000" b="1" dirty="0">
              <a:solidFill>
                <a:schemeClr val="accent1">
                  <a:lumMod val="75000"/>
                </a:schemeClr>
              </a:solidFill>
              <a:latin typeface="+mj-lt"/>
            </a:endParaRPr>
          </a:p>
          <a:p>
            <a:endParaRPr lang="en-GB" dirty="0"/>
          </a:p>
        </p:txBody>
      </p:sp>
    </p:spTree>
    <p:extLst>
      <p:ext uri="{BB962C8B-B14F-4D97-AF65-F5344CB8AC3E}">
        <p14:creationId xmlns:p14="http://schemas.microsoft.com/office/powerpoint/2010/main" val="3363479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 calcmode="lin" valueType="num">
                                      <p:cBhvr additive="base">
                                        <p:cTn id="2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
                                            <p:txEl>
                                              <p:pRg st="1" end="1"/>
                                            </p:txEl>
                                          </p:spTgt>
                                        </p:tgtEl>
                                        <p:attrNameLst>
                                          <p:attrName>style.visibility</p:attrName>
                                        </p:attrNameLst>
                                      </p:cBhvr>
                                      <p:to>
                                        <p:strVal val="visible"/>
                                      </p:to>
                                    </p:set>
                                    <p:anim calcmode="lin" valueType="num">
                                      <p:cBhvr additive="base">
                                        <p:cTn id="3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3" end="3"/>
                                            </p:txEl>
                                          </p:spTgt>
                                        </p:tgtEl>
                                        <p:attrNameLst>
                                          <p:attrName>style.visibility</p:attrName>
                                        </p:attrNameLst>
                                      </p:cBhvr>
                                      <p:to>
                                        <p:strVal val="visible"/>
                                      </p:to>
                                    </p:set>
                                    <p:anim calcmode="lin" valueType="num">
                                      <p:cBhvr additive="base">
                                        <p:cTn id="37"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3" end="3"/>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4">
                                            <p:txEl>
                                              <p:pRg st="4" end="4"/>
                                            </p:txEl>
                                          </p:spTgt>
                                        </p:tgtEl>
                                        <p:attrNameLst>
                                          <p:attrName>style.visibility</p:attrName>
                                        </p:attrNameLst>
                                      </p:cBhvr>
                                      <p:to>
                                        <p:strVal val="visible"/>
                                      </p:to>
                                    </p:set>
                                    <p:anim calcmode="lin" valueType="num">
                                      <p:cBhvr additive="base">
                                        <p:cTn id="4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A6ECB28-6560-4047-887E-51ADA70F4374}"/>
              </a:ext>
            </a:extLst>
          </p:cNvPr>
          <p:cNvSpPr txBox="1"/>
          <p:nvPr/>
        </p:nvSpPr>
        <p:spPr>
          <a:xfrm>
            <a:off x="2243328" y="0"/>
            <a:ext cx="7705344" cy="769441"/>
          </a:xfrm>
          <a:prstGeom prst="rect">
            <a:avLst/>
          </a:prstGeom>
          <a:noFill/>
        </p:spPr>
        <p:txBody>
          <a:bodyPr wrap="square" rtlCol="0">
            <a:spAutoFit/>
          </a:bodyPr>
          <a:lstStyle/>
          <a:p>
            <a:pPr algn="ctr"/>
            <a:r>
              <a:rPr lang="en-GB" sz="4400" b="1">
                <a:solidFill>
                  <a:srgbClr val="0070C0"/>
                </a:solidFill>
                <a:latin typeface="Century Gothic" panose="020B0502020202020204" pitchFamily="34" charset="0"/>
                <a:cs typeface="Arial" panose="020B0604020202020204" pitchFamily="34" charset="0"/>
              </a:rPr>
              <a:t>Recognising the signs</a:t>
            </a:r>
          </a:p>
        </p:txBody>
      </p:sp>
      <p:sp>
        <p:nvSpPr>
          <p:cNvPr id="4" name="TextBox 3">
            <a:extLst>
              <a:ext uri="{FF2B5EF4-FFF2-40B4-BE49-F238E27FC236}">
                <a16:creationId xmlns:a16="http://schemas.microsoft.com/office/drawing/2014/main" id="{6B306B5D-611A-4085-885E-CBA62DBF3FCC}"/>
              </a:ext>
            </a:extLst>
          </p:cNvPr>
          <p:cNvSpPr txBox="1"/>
          <p:nvPr/>
        </p:nvSpPr>
        <p:spPr>
          <a:xfrm>
            <a:off x="7565495" y="2057920"/>
            <a:ext cx="2756179" cy="923330"/>
          </a:xfrm>
          <a:prstGeom prst="rect">
            <a:avLst/>
          </a:prstGeom>
          <a:noFill/>
        </p:spPr>
        <p:txBody>
          <a:bodyPr wrap="square" rtlCol="0">
            <a:spAutoFit/>
          </a:bodyPr>
          <a:lstStyle/>
          <a:p>
            <a:pPr algn="ctr"/>
            <a:r>
              <a:rPr lang="en-GB" b="1">
                <a:solidFill>
                  <a:srgbClr val="00B050"/>
                </a:solidFill>
                <a:latin typeface="Century Gothic" panose="020B0502020202020204" pitchFamily="34" charset="0"/>
                <a:cs typeface="Arial" panose="020B0604020202020204" pitchFamily="34" charset="0"/>
              </a:rPr>
              <a:t>Are they always going missing from school or home?</a:t>
            </a:r>
          </a:p>
        </p:txBody>
      </p:sp>
      <p:sp>
        <p:nvSpPr>
          <p:cNvPr id="5" name="TextBox 4">
            <a:extLst>
              <a:ext uri="{FF2B5EF4-FFF2-40B4-BE49-F238E27FC236}">
                <a16:creationId xmlns:a16="http://schemas.microsoft.com/office/drawing/2014/main" id="{9E7C2A76-8A0E-4DCE-B7AC-25782C9BB776}"/>
              </a:ext>
            </a:extLst>
          </p:cNvPr>
          <p:cNvSpPr txBox="1"/>
          <p:nvPr/>
        </p:nvSpPr>
        <p:spPr>
          <a:xfrm>
            <a:off x="782224" y="2057920"/>
            <a:ext cx="3601444" cy="646331"/>
          </a:xfrm>
          <a:prstGeom prst="rect">
            <a:avLst/>
          </a:prstGeom>
          <a:noFill/>
        </p:spPr>
        <p:txBody>
          <a:bodyPr wrap="square" rtlCol="0">
            <a:spAutoFit/>
          </a:bodyPr>
          <a:lstStyle/>
          <a:p>
            <a:pPr algn="ctr"/>
            <a:r>
              <a:rPr lang="en-GB" b="1">
                <a:solidFill>
                  <a:srgbClr val="00B050"/>
                </a:solidFill>
                <a:latin typeface="Century Gothic" panose="020B0502020202020204" pitchFamily="34" charset="0"/>
                <a:cs typeface="Arial" panose="020B0604020202020204" pitchFamily="34" charset="0"/>
              </a:rPr>
              <a:t>Are they travelling alone to places far away from home?</a:t>
            </a:r>
          </a:p>
        </p:txBody>
      </p:sp>
      <p:sp>
        <p:nvSpPr>
          <p:cNvPr id="6" name="TextBox 5">
            <a:extLst>
              <a:ext uri="{FF2B5EF4-FFF2-40B4-BE49-F238E27FC236}">
                <a16:creationId xmlns:a16="http://schemas.microsoft.com/office/drawing/2014/main" id="{7E17B388-4457-4B75-9306-EBC9A76632B2}"/>
              </a:ext>
            </a:extLst>
          </p:cNvPr>
          <p:cNvSpPr txBox="1"/>
          <p:nvPr/>
        </p:nvSpPr>
        <p:spPr>
          <a:xfrm>
            <a:off x="4138436" y="1134590"/>
            <a:ext cx="3915127" cy="923330"/>
          </a:xfrm>
          <a:prstGeom prst="rect">
            <a:avLst/>
          </a:prstGeom>
          <a:noFill/>
        </p:spPr>
        <p:txBody>
          <a:bodyPr wrap="square" lIns="91440" tIns="45720" rIns="91440" bIns="45720" rtlCol="0" anchor="t">
            <a:spAutoFit/>
          </a:bodyPr>
          <a:lstStyle/>
          <a:p>
            <a:pPr algn="ctr"/>
            <a:r>
              <a:rPr lang="en-GB" b="1">
                <a:solidFill>
                  <a:srgbClr val="00B050"/>
                </a:solidFill>
                <a:latin typeface="Century Gothic"/>
                <a:cs typeface="Arial"/>
              </a:rPr>
              <a:t>Do they suddenly have lots of money/lots of new clothes/new mobile phones/new vape?</a:t>
            </a:r>
            <a:endParaRPr lang="en-GB" b="1">
              <a:solidFill>
                <a:srgbClr val="00B050"/>
              </a:solidFill>
              <a:latin typeface="Century Gothic" panose="020B0502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27869AB9-5ADA-4862-A236-84BFA6386C67}"/>
              </a:ext>
            </a:extLst>
          </p:cNvPr>
          <p:cNvSpPr txBox="1"/>
          <p:nvPr/>
        </p:nvSpPr>
        <p:spPr>
          <a:xfrm>
            <a:off x="7718288" y="3627581"/>
            <a:ext cx="2450592" cy="646331"/>
          </a:xfrm>
          <a:prstGeom prst="rect">
            <a:avLst/>
          </a:prstGeom>
          <a:noFill/>
        </p:spPr>
        <p:txBody>
          <a:bodyPr wrap="square" rtlCol="0">
            <a:spAutoFit/>
          </a:bodyPr>
          <a:lstStyle/>
          <a:p>
            <a:pPr algn="ctr"/>
            <a:r>
              <a:rPr lang="en-GB" b="1">
                <a:solidFill>
                  <a:srgbClr val="00B050"/>
                </a:solidFill>
                <a:latin typeface="Century Gothic" panose="020B0502020202020204" pitchFamily="34" charset="0"/>
                <a:cs typeface="Arial" panose="020B0604020202020204" pitchFamily="34" charset="0"/>
              </a:rPr>
              <a:t>Are they selling or carrying drugs?</a:t>
            </a:r>
          </a:p>
        </p:txBody>
      </p:sp>
      <p:sp>
        <p:nvSpPr>
          <p:cNvPr id="8" name="TextBox 7">
            <a:extLst>
              <a:ext uri="{FF2B5EF4-FFF2-40B4-BE49-F238E27FC236}">
                <a16:creationId xmlns:a16="http://schemas.microsoft.com/office/drawing/2014/main" id="{2230280D-8B94-4E30-823E-A3CCE355E981}"/>
              </a:ext>
            </a:extLst>
          </p:cNvPr>
          <p:cNvSpPr txBox="1"/>
          <p:nvPr/>
        </p:nvSpPr>
        <p:spPr>
          <a:xfrm>
            <a:off x="1162064" y="3627581"/>
            <a:ext cx="2841764" cy="646331"/>
          </a:xfrm>
          <a:prstGeom prst="rect">
            <a:avLst/>
          </a:prstGeom>
          <a:noFill/>
        </p:spPr>
        <p:txBody>
          <a:bodyPr wrap="square" rtlCol="0">
            <a:spAutoFit/>
          </a:bodyPr>
          <a:lstStyle/>
          <a:p>
            <a:pPr algn="ctr"/>
            <a:r>
              <a:rPr lang="en-GB" b="1">
                <a:solidFill>
                  <a:srgbClr val="00B050"/>
                </a:solidFill>
                <a:latin typeface="Century Gothic" panose="020B0502020202020204" pitchFamily="34" charset="0"/>
                <a:cs typeface="Arial" panose="020B0604020202020204" pitchFamily="34" charset="0"/>
              </a:rPr>
              <a:t>Do they seem scared or anxious?</a:t>
            </a:r>
          </a:p>
        </p:txBody>
      </p:sp>
      <p:sp>
        <p:nvSpPr>
          <p:cNvPr id="9" name="TextBox 8">
            <a:extLst>
              <a:ext uri="{FF2B5EF4-FFF2-40B4-BE49-F238E27FC236}">
                <a16:creationId xmlns:a16="http://schemas.microsoft.com/office/drawing/2014/main" id="{3A915BE1-96E7-4012-9BC2-5E060F1BFAB1}"/>
              </a:ext>
            </a:extLst>
          </p:cNvPr>
          <p:cNvSpPr txBox="1"/>
          <p:nvPr/>
        </p:nvSpPr>
        <p:spPr>
          <a:xfrm>
            <a:off x="7669520" y="5224247"/>
            <a:ext cx="2548128" cy="646331"/>
          </a:xfrm>
          <a:prstGeom prst="rect">
            <a:avLst/>
          </a:prstGeom>
          <a:noFill/>
        </p:spPr>
        <p:txBody>
          <a:bodyPr wrap="square" rtlCol="0">
            <a:spAutoFit/>
          </a:bodyPr>
          <a:lstStyle/>
          <a:p>
            <a:pPr algn="ctr"/>
            <a:r>
              <a:rPr lang="en-GB" b="1">
                <a:solidFill>
                  <a:srgbClr val="00B050"/>
                </a:solidFill>
                <a:latin typeface="Century Gothic" panose="020B0502020202020204" pitchFamily="34" charset="0"/>
                <a:cs typeface="Arial" panose="020B0604020202020204" pitchFamily="34" charset="0"/>
              </a:rPr>
              <a:t>Do they have unexplained injuries?</a:t>
            </a:r>
          </a:p>
        </p:txBody>
      </p:sp>
      <p:sp>
        <p:nvSpPr>
          <p:cNvPr id="10" name="TextBox 9">
            <a:extLst>
              <a:ext uri="{FF2B5EF4-FFF2-40B4-BE49-F238E27FC236}">
                <a16:creationId xmlns:a16="http://schemas.microsoft.com/office/drawing/2014/main" id="{1E051460-E4B1-44EE-872A-40C969DDD863}"/>
              </a:ext>
            </a:extLst>
          </p:cNvPr>
          <p:cNvSpPr txBox="1"/>
          <p:nvPr/>
        </p:nvSpPr>
        <p:spPr>
          <a:xfrm>
            <a:off x="495371" y="5224247"/>
            <a:ext cx="4175149" cy="923330"/>
          </a:xfrm>
          <a:prstGeom prst="rect">
            <a:avLst/>
          </a:prstGeom>
          <a:noFill/>
        </p:spPr>
        <p:txBody>
          <a:bodyPr wrap="square" rtlCol="0">
            <a:spAutoFit/>
          </a:bodyPr>
          <a:lstStyle/>
          <a:p>
            <a:pPr algn="ctr"/>
            <a:r>
              <a:rPr lang="en-GB" b="1">
                <a:solidFill>
                  <a:srgbClr val="00B050"/>
                </a:solidFill>
                <a:latin typeface="Century Gothic" panose="020B0502020202020204" pitchFamily="34" charset="0"/>
                <a:cs typeface="Arial" panose="020B0604020202020204" pitchFamily="34" charset="0"/>
              </a:rPr>
              <a:t>Are they carrying weapons or know people that have access to weapons?</a:t>
            </a:r>
          </a:p>
        </p:txBody>
      </p:sp>
      <p:pic>
        <p:nvPicPr>
          <p:cNvPr id="13" name="Picture 12">
            <a:extLst>
              <a:ext uri="{FF2B5EF4-FFF2-40B4-BE49-F238E27FC236}">
                <a16:creationId xmlns:a16="http://schemas.microsoft.com/office/drawing/2014/main" id="{1994A905-A909-46F1-89DB-853F9FA6F9E3}"/>
              </a:ext>
            </a:extLst>
          </p:cNvPr>
          <p:cNvPicPr>
            <a:picLocks noChangeAspect="1"/>
          </p:cNvPicPr>
          <p:nvPr/>
        </p:nvPicPr>
        <p:blipFill rotWithShape="1">
          <a:blip r:embed="rId2"/>
          <a:srcRect b="9415"/>
          <a:stretch/>
        </p:blipFill>
        <p:spPr>
          <a:xfrm>
            <a:off x="4638046" y="2818918"/>
            <a:ext cx="2915905" cy="2405329"/>
          </a:xfrm>
          <a:prstGeom prst="rect">
            <a:avLst/>
          </a:prstGeom>
        </p:spPr>
      </p:pic>
    </p:spTree>
    <p:extLst>
      <p:ext uri="{BB962C8B-B14F-4D97-AF65-F5344CB8AC3E}">
        <p14:creationId xmlns:p14="http://schemas.microsoft.com/office/powerpoint/2010/main" val="40442522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1" title="Are You Listening?">
            <a:hlinkClick r:id="" action="ppaction://media"/>
            <a:extLst>
              <a:ext uri="{FF2B5EF4-FFF2-40B4-BE49-F238E27FC236}">
                <a16:creationId xmlns:a16="http://schemas.microsoft.com/office/drawing/2014/main" id="{C26BAB31-8016-5242-81D7-02BFA379856B}"/>
              </a:ext>
            </a:extLst>
          </p:cNvPr>
          <p:cNvPicPr>
            <a:picLocks noRot="1" noChangeAspect="1"/>
          </p:cNvPicPr>
          <p:nvPr>
            <a:videoFile r:link="rId1"/>
          </p:nvPr>
        </p:nvPicPr>
        <p:blipFill>
          <a:blip r:embed="rId3"/>
          <a:stretch>
            <a:fillRect/>
          </a:stretch>
        </p:blipFill>
        <p:spPr>
          <a:xfrm>
            <a:off x="527764" y="109728"/>
            <a:ext cx="11136472" cy="6241269"/>
          </a:xfrm>
          <a:prstGeom prst="rect">
            <a:avLst/>
          </a:prstGeom>
        </p:spPr>
      </p:pic>
    </p:spTree>
    <p:extLst>
      <p:ext uri="{BB962C8B-B14F-4D97-AF65-F5344CB8AC3E}">
        <p14:creationId xmlns:p14="http://schemas.microsoft.com/office/powerpoint/2010/main" val="38959100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4" title="Kayleigh's Love Story - Full Version">
            <a:hlinkClick r:id="" action="ppaction://media"/>
            <a:extLst>
              <a:ext uri="{FF2B5EF4-FFF2-40B4-BE49-F238E27FC236}">
                <a16:creationId xmlns:a16="http://schemas.microsoft.com/office/drawing/2014/main" id="{CDEB9E8C-2B36-B837-F490-C7318E76AB97}"/>
              </a:ext>
            </a:extLst>
          </p:cNvPr>
          <p:cNvPicPr>
            <a:picLocks noRot="1" noChangeAspect="1"/>
          </p:cNvPicPr>
          <p:nvPr>
            <a:videoFile r:link="rId1"/>
          </p:nvPr>
        </p:nvPicPr>
        <p:blipFill>
          <a:blip r:embed="rId3"/>
          <a:stretch>
            <a:fillRect/>
          </a:stretch>
        </p:blipFill>
        <p:spPr>
          <a:xfrm>
            <a:off x="617220" y="92497"/>
            <a:ext cx="10957560" cy="6170896"/>
          </a:xfrm>
          <a:prstGeom prst="rect">
            <a:avLst/>
          </a:prstGeom>
        </p:spPr>
      </p:pic>
    </p:spTree>
    <p:extLst>
      <p:ext uri="{BB962C8B-B14F-4D97-AF65-F5344CB8AC3E}">
        <p14:creationId xmlns:p14="http://schemas.microsoft.com/office/powerpoint/2010/main" val="2949265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3"/>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3"/>
                                        </p:tgtEl>
                                      </p:cBhvr>
                                    </p:cmd>
                                  </p:childTnLst>
                                </p:cTn>
                              </p:par>
                            </p:childTnLst>
                          </p:cTn>
                        </p:par>
                      </p:childTnLst>
                    </p:cTn>
                  </p:par>
                </p:childTnLst>
              </p:cTn>
              <p:nextCondLst>
                <p:cond evt="onClick" delay="0">
                  <p:tgtEl>
                    <p:spTgt spid="3"/>
                  </p:tgtEl>
                </p:cond>
              </p:nextCondLst>
            </p:seq>
            <p:video>
              <p:cMediaNode vol="80000">
                <p:cTn id="12" fill="hold" display="0">
                  <p:stCondLst>
                    <p:cond delay="indefinite"/>
                  </p:stCondLst>
                </p:cTn>
                <p:tgtEl>
                  <p:spTgt spid="3"/>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A picture containing logo&#10;&#10;Description automatically generated">
            <a:extLst>
              <a:ext uri="{FF2B5EF4-FFF2-40B4-BE49-F238E27FC236}">
                <a16:creationId xmlns:a16="http://schemas.microsoft.com/office/drawing/2014/main" id="{7F71853D-8D45-D5DF-8886-9A04FB07079E}"/>
              </a:ext>
            </a:extLst>
          </p:cNvPr>
          <p:cNvPicPr>
            <a:picLocks noChangeAspect="1"/>
          </p:cNvPicPr>
          <p:nvPr/>
        </p:nvPicPr>
        <p:blipFill>
          <a:blip r:embed="rId2"/>
          <a:stretch>
            <a:fillRect/>
          </a:stretch>
        </p:blipFill>
        <p:spPr>
          <a:xfrm>
            <a:off x="2011837" y="423601"/>
            <a:ext cx="2595537" cy="2052471"/>
          </a:xfrm>
          <a:prstGeom prst="rect">
            <a:avLst/>
          </a:prstGeom>
        </p:spPr>
      </p:pic>
      <p:pic>
        <p:nvPicPr>
          <p:cNvPr id="6" name="Picture 6" descr="A picture containing text, sign, close&#10;&#10;Description automatically generated">
            <a:extLst>
              <a:ext uri="{FF2B5EF4-FFF2-40B4-BE49-F238E27FC236}">
                <a16:creationId xmlns:a16="http://schemas.microsoft.com/office/drawing/2014/main" id="{CAF5768F-1C3F-AF76-8EA4-8B7F6B7C2B1F}"/>
              </a:ext>
            </a:extLst>
          </p:cNvPr>
          <p:cNvPicPr>
            <a:picLocks noChangeAspect="1"/>
          </p:cNvPicPr>
          <p:nvPr/>
        </p:nvPicPr>
        <p:blipFill>
          <a:blip r:embed="rId3"/>
          <a:stretch>
            <a:fillRect/>
          </a:stretch>
        </p:blipFill>
        <p:spPr>
          <a:xfrm>
            <a:off x="7857848" y="423601"/>
            <a:ext cx="3231357" cy="1405715"/>
          </a:xfrm>
          <a:prstGeom prst="rect">
            <a:avLst/>
          </a:prstGeom>
        </p:spPr>
      </p:pic>
      <p:pic>
        <p:nvPicPr>
          <p:cNvPr id="7" name="Picture 7" descr="Logo&#10;&#10;Description automatically generated">
            <a:extLst>
              <a:ext uri="{FF2B5EF4-FFF2-40B4-BE49-F238E27FC236}">
                <a16:creationId xmlns:a16="http://schemas.microsoft.com/office/drawing/2014/main" id="{0D771CC7-E286-1926-4D17-8B6158576A56}"/>
              </a:ext>
            </a:extLst>
          </p:cNvPr>
          <p:cNvPicPr>
            <a:picLocks noChangeAspect="1"/>
          </p:cNvPicPr>
          <p:nvPr/>
        </p:nvPicPr>
        <p:blipFill rotWithShape="1">
          <a:blip r:embed="rId4"/>
          <a:srcRect t="16928" b="27762"/>
          <a:stretch/>
        </p:blipFill>
        <p:spPr>
          <a:xfrm>
            <a:off x="655833" y="3041151"/>
            <a:ext cx="2731293" cy="873303"/>
          </a:xfrm>
          <a:prstGeom prst="rect">
            <a:avLst/>
          </a:prstGeom>
        </p:spPr>
      </p:pic>
      <p:pic>
        <p:nvPicPr>
          <p:cNvPr id="11" name="Picture 11">
            <a:extLst>
              <a:ext uri="{FF2B5EF4-FFF2-40B4-BE49-F238E27FC236}">
                <a16:creationId xmlns:a16="http://schemas.microsoft.com/office/drawing/2014/main" id="{F5EF7C6D-F778-FE46-9715-CFF36CFD05B5}"/>
              </a:ext>
            </a:extLst>
          </p:cNvPr>
          <p:cNvPicPr>
            <a:picLocks noChangeAspect="1"/>
          </p:cNvPicPr>
          <p:nvPr/>
        </p:nvPicPr>
        <p:blipFill rotWithShape="1">
          <a:blip r:embed="rId5"/>
          <a:srcRect t="19907" b="15580"/>
          <a:stretch/>
        </p:blipFill>
        <p:spPr>
          <a:xfrm>
            <a:off x="2692454" y="4479533"/>
            <a:ext cx="2743200" cy="1294544"/>
          </a:xfrm>
          <a:prstGeom prst="rect">
            <a:avLst/>
          </a:prstGeom>
        </p:spPr>
      </p:pic>
      <p:pic>
        <p:nvPicPr>
          <p:cNvPr id="12" name="Picture 12" descr="A picture containing text, queen, clipart, sign&#10;&#10;Description automatically generated">
            <a:extLst>
              <a:ext uri="{FF2B5EF4-FFF2-40B4-BE49-F238E27FC236}">
                <a16:creationId xmlns:a16="http://schemas.microsoft.com/office/drawing/2014/main" id="{0BB8E8F5-DB40-E71F-33C3-5B683E2A38CF}"/>
              </a:ext>
            </a:extLst>
          </p:cNvPr>
          <p:cNvPicPr>
            <a:picLocks noChangeAspect="1"/>
          </p:cNvPicPr>
          <p:nvPr/>
        </p:nvPicPr>
        <p:blipFill>
          <a:blip r:embed="rId6"/>
          <a:stretch>
            <a:fillRect/>
          </a:stretch>
        </p:blipFill>
        <p:spPr>
          <a:xfrm>
            <a:off x="6980247" y="4175718"/>
            <a:ext cx="1914007" cy="2141451"/>
          </a:xfrm>
          <a:prstGeom prst="rect">
            <a:avLst/>
          </a:prstGeom>
        </p:spPr>
      </p:pic>
      <p:pic>
        <p:nvPicPr>
          <p:cNvPr id="13" name="Picture 13" descr="Logo, company name&#10;&#10;Description automatically generated">
            <a:extLst>
              <a:ext uri="{FF2B5EF4-FFF2-40B4-BE49-F238E27FC236}">
                <a16:creationId xmlns:a16="http://schemas.microsoft.com/office/drawing/2014/main" id="{5E58DAE1-22BD-FF52-7739-082FF8BB347D}"/>
              </a:ext>
            </a:extLst>
          </p:cNvPr>
          <p:cNvPicPr>
            <a:picLocks noChangeAspect="1"/>
          </p:cNvPicPr>
          <p:nvPr/>
        </p:nvPicPr>
        <p:blipFill>
          <a:blip r:embed="rId7"/>
          <a:stretch>
            <a:fillRect/>
          </a:stretch>
        </p:blipFill>
        <p:spPr>
          <a:xfrm>
            <a:off x="9618938" y="2162992"/>
            <a:ext cx="2012726" cy="2012726"/>
          </a:xfrm>
          <a:prstGeom prst="rect">
            <a:avLst/>
          </a:prstGeom>
        </p:spPr>
      </p:pic>
      <p:pic>
        <p:nvPicPr>
          <p:cNvPr id="1026" name="Picture 2" descr="Counsellor (Swindon &amp; Wiltshire) at Barnardos - Rest Less">
            <a:extLst>
              <a:ext uri="{FF2B5EF4-FFF2-40B4-BE49-F238E27FC236}">
                <a16:creationId xmlns:a16="http://schemas.microsoft.com/office/drawing/2014/main" id="{D4D3D0DA-93AB-5ABF-AFBC-FD82CBD1DFC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18451" y="1414318"/>
            <a:ext cx="2326333" cy="23263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6391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1481BDC2F3DE743BFFBCB5585139C73" ma:contentTypeVersion="18" ma:contentTypeDescription="Create a new document." ma:contentTypeScope="" ma:versionID="90b6f87650aa65faa86bebedf322c830">
  <xsd:schema xmlns:xsd="http://www.w3.org/2001/XMLSchema" xmlns:xs="http://www.w3.org/2001/XMLSchema" xmlns:p="http://schemas.microsoft.com/office/2006/metadata/properties" xmlns:ns1="http://schemas.microsoft.com/sharepoint/v3" xmlns:ns2="042f2d53-c99e-4bd0-9d9f-34440c9ac3a4" xmlns:ns3="e5a4f5e3-4c8e-4263-9d72-be5034b20b47" targetNamespace="http://schemas.microsoft.com/office/2006/metadata/properties" ma:root="true" ma:fieldsID="88567516e4af00994a9418107bb44e87" ns1:_="" ns2:_="" ns3:_="">
    <xsd:import namespace="http://schemas.microsoft.com/sharepoint/v3"/>
    <xsd:import namespace="042f2d53-c99e-4bd0-9d9f-34440c9ac3a4"/>
    <xsd:import namespace="e5a4f5e3-4c8e-4263-9d72-be5034b20b4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2:MediaLengthInSeconds" minOccurs="0"/>
                <xsd:element ref="ns3:SharedWithUsers" minOccurs="0"/>
                <xsd:element ref="ns3:SharedWithDetails" minOccurs="0"/>
                <xsd:element ref="ns2:lcf76f155ced4ddcb4097134ff3c332f" minOccurs="0"/>
                <xsd:element ref="ns3:TaxCatchAll"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4" nillable="true" ma:displayName="Unified Compliance Policy Properties" ma:hidden="true" ma:internalName="_ip_UnifiedCompliancePolicyProperties">
      <xsd:simpleType>
        <xsd:restriction base="dms:Note"/>
      </xsd:simpleType>
    </xsd:element>
    <xsd:element name="_ip_UnifiedCompliancePolicyUIAction" ma:index="25"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42f2d53-c99e-4bd0-9d9f-34440c9ac3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15c42cbc-5a73-46c4-877a-e8c1a8535951"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e5a4f5e3-4c8e-4263-9d72-be5034b20b47"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b1b0b873-8e4d-42a4-872b-678fe014dfad}" ma:internalName="TaxCatchAll" ma:showField="CatchAllData" ma:web="e5a4f5e3-4c8e-4263-9d72-be5034b20b4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42f2d53-c99e-4bd0-9d9f-34440c9ac3a4">
      <Terms xmlns="http://schemas.microsoft.com/office/infopath/2007/PartnerControls"/>
    </lcf76f155ced4ddcb4097134ff3c332f>
    <TaxCatchAll xmlns="e5a4f5e3-4c8e-4263-9d72-be5034b20b47" xsi:nil="true"/>
    <_ip_UnifiedCompliancePolicyUIAction xmlns="http://schemas.microsoft.com/sharepoint/v3" xsi:nil="true"/>
    <_ip_UnifiedCompliancePolicyProperties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6B6A37C-1472-4A61-9736-CFEAF59AA5A6}">
  <ds:schemaRefs>
    <ds:schemaRef ds:uri="042f2d53-c99e-4bd0-9d9f-34440c9ac3a4"/>
    <ds:schemaRef ds:uri="e5a4f5e3-4c8e-4263-9d72-be5034b20b4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D4AE737B-FF2E-424A-8F58-B9B5837BD474}">
  <ds:schemaRefs>
    <ds:schemaRef ds:uri="http://www.w3.org/XML/1998/namespace"/>
    <ds:schemaRef ds:uri="http://purl.org/dc/elements/1.1/"/>
    <ds:schemaRef ds:uri="http://purl.org/dc/dcmitype/"/>
    <ds:schemaRef ds:uri="http://schemas.microsoft.com/office/2006/metadata/properties"/>
    <ds:schemaRef ds:uri="http://purl.org/dc/terms/"/>
    <ds:schemaRef ds:uri="http://schemas.microsoft.com/sharepoint/v3"/>
    <ds:schemaRef ds:uri="http://schemas.microsoft.com/office/2006/documentManagement/types"/>
    <ds:schemaRef ds:uri="http://schemas.openxmlformats.org/package/2006/metadata/core-properties"/>
    <ds:schemaRef ds:uri="http://schemas.microsoft.com/office/infopath/2007/PartnerControls"/>
    <ds:schemaRef ds:uri="e5a4f5e3-4c8e-4263-9d72-be5034b20b47"/>
    <ds:schemaRef ds:uri="042f2d53-c99e-4bd0-9d9f-34440c9ac3a4"/>
  </ds:schemaRefs>
</ds:datastoreItem>
</file>

<file path=customXml/itemProps3.xml><?xml version="1.0" encoding="utf-8"?>
<ds:datastoreItem xmlns:ds="http://schemas.openxmlformats.org/officeDocument/2006/customXml" ds:itemID="{61F36753-262E-4728-8F13-7D0C45A2010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5519</TotalTime>
  <Words>657</Words>
  <Application>Microsoft Office PowerPoint</Application>
  <PresentationFormat>Widescreen</PresentationFormat>
  <Paragraphs>72</Paragraphs>
  <Slides>21</Slides>
  <Notes>1</Notes>
  <HiddenSlides>0</HiddenSlides>
  <MMClips>4</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Broadway</vt:lpstr>
      <vt:lpstr>Calibri</vt:lpstr>
      <vt:lpstr>Calibri Light</vt:lpstr>
      <vt:lpstr>Century Gothic</vt:lpstr>
      <vt:lpstr>Elephant</vt:lpstr>
      <vt:lpstr>Office Theme</vt:lpstr>
      <vt:lpstr>Digital Parenting &amp; Exploitation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Hobman, Natalie</dc:creator>
  <cp:lastModifiedBy>Kate Jackson</cp:lastModifiedBy>
  <cp:revision>3</cp:revision>
  <dcterms:created xsi:type="dcterms:W3CDTF">2022-06-28T13:11:00Z</dcterms:created>
  <dcterms:modified xsi:type="dcterms:W3CDTF">2026-05-08T07:51:02Z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4bb7e4d-af03-44b3-94ae-136b4d364336_Enabled">
    <vt:lpwstr>true</vt:lpwstr>
  </property>
  <property fmtid="{D5CDD505-2E9C-101B-9397-08002B2CF9AE}" pid="3" name="MSIP_Label_b4bb7e4d-af03-44b3-94ae-136b4d364336_SetDate">
    <vt:lpwstr>2022-06-28T13:11:00Z</vt:lpwstr>
  </property>
  <property fmtid="{D5CDD505-2E9C-101B-9397-08002B2CF9AE}" pid="4" name="MSIP_Label_b4bb7e4d-af03-44b3-94ae-136b4d364336_Method">
    <vt:lpwstr>Standard</vt:lpwstr>
  </property>
  <property fmtid="{D5CDD505-2E9C-101B-9397-08002B2CF9AE}" pid="5" name="MSIP_Label_b4bb7e4d-af03-44b3-94ae-136b4d364336_Name">
    <vt:lpwstr>OFFICIAL</vt:lpwstr>
  </property>
  <property fmtid="{D5CDD505-2E9C-101B-9397-08002B2CF9AE}" pid="6" name="MSIP_Label_b4bb7e4d-af03-44b3-94ae-136b4d364336_SiteId">
    <vt:lpwstr>4e5729cf-852d-4510-9212-51157ca27e3e</vt:lpwstr>
  </property>
  <property fmtid="{D5CDD505-2E9C-101B-9397-08002B2CF9AE}" pid="7" name="MSIP_Label_b4bb7e4d-af03-44b3-94ae-136b4d364336_ActionId">
    <vt:lpwstr>ed9d1ed5-e999-415d-90eb-a34e6e8d7dfd</vt:lpwstr>
  </property>
  <property fmtid="{D5CDD505-2E9C-101B-9397-08002B2CF9AE}" pid="8" name="MSIP_Label_b4bb7e4d-af03-44b3-94ae-136b4d364336_ContentBits">
    <vt:lpwstr>0</vt:lpwstr>
  </property>
  <property fmtid="{D5CDD505-2E9C-101B-9397-08002B2CF9AE}" pid="9" name="ContentTypeId">
    <vt:lpwstr>0x01010081481BDC2F3DE743BFFBCB5585139C73</vt:lpwstr>
  </property>
  <property fmtid="{D5CDD505-2E9C-101B-9397-08002B2CF9AE}" pid="10" name="MediaServiceImageTags">
    <vt:lpwstr/>
  </property>
</Properties>
</file>