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</p:sldMasterIdLst>
  <p:notesMasterIdLst>
    <p:notesMasterId r:id="rId6"/>
  </p:notesMasterIdLst>
  <p:sldIdLst>
    <p:sldId id="277" r:id="rId2"/>
    <p:sldId id="282" r:id="rId3"/>
    <p:sldId id="285" r:id="rId4"/>
    <p:sldId id="296" r:id="rId5"/>
  </p:sldIdLst>
  <p:sldSz cx="9906000" cy="6858000" type="A4"/>
  <p:notesSz cx="7104063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0809"/>
    <a:srgbClr val="FFA000"/>
    <a:srgbClr val="233D7E"/>
    <a:srgbClr val="080808"/>
    <a:srgbClr val="292668"/>
    <a:srgbClr val="D0CECE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1" autoAdjust="0"/>
    <p:restoredTop sz="91427"/>
  </p:normalViewPr>
  <p:slideViewPr>
    <p:cSldViewPr snapToGrid="0">
      <p:cViewPr varScale="1">
        <p:scale>
          <a:sx n="65" d="100"/>
          <a:sy n="65" d="100"/>
        </p:scale>
        <p:origin x="1404" y="6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A8A6127F-B081-4EF0-85D0-9697592D189A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8"/>
            <a:ext cx="568325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8"/>
            <a:ext cx="3078427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8"/>
            <a:ext cx="3078427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BE9C2EF5-1595-4D38-9E8E-A18420A860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99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C26C1-B7DB-4AC0-A141-54DB4594E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8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2151AF-AC53-4E28-8224-08C827D39E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950"/>
            </a:lvl1pPr>
            <a:lvl2pPr marL="371475" indent="0" algn="ctr">
              <a:buNone/>
              <a:defRPr sz="1625"/>
            </a:lvl2pPr>
            <a:lvl3pPr marL="742950" indent="0" algn="ctr">
              <a:buNone/>
              <a:defRPr sz="1463"/>
            </a:lvl3pPr>
            <a:lvl4pPr marL="1114425" indent="0" algn="ctr">
              <a:buNone/>
              <a:defRPr sz="1300"/>
            </a:lvl4pPr>
            <a:lvl5pPr marL="1485900" indent="0" algn="ctr">
              <a:buNone/>
              <a:defRPr sz="1300"/>
            </a:lvl5pPr>
            <a:lvl6pPr marL="1857375" indent="0" algn="ctr">
              <a:buNone/>
              <a:defRPr sz="1300"/>
            </a:lvl6pPr>
            <a:lvl7pPr marL="2228850" indent="0" algn="ctr">
              <a:buNone/>
              <a:defRPr sz="1300"/>
            </a:lvl7pPr>
            <a:lvl8pPr marL="2600325" indent="0" algn="ctr">
              <a:buNone/>
              <a:defRPr sz="1300"/>
            </a:lvl8pPr>
            <a:lvl9pPr marL="2971800" indent="0" algn="ctr">
              <a:buNone/>
              <a:defRPr sz="13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41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79BA44-F929-4908-BF35-CACE3545F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81DEF-A4F1-4873-AA5D-9031D7D062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662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75395-8A36-4FD2-980F-5B2C399EA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4875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3C8699-F775-412E-9BFD-CFEC6EB853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1pPr>
            <a:lvl2pPr marL="371475" indent="0">
              <a:buNone/>
              <a:defRPr sz="1625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00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44DBD6-2FBE-481A-98B7-E125606DB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D5B911-C736-4878-AEB3-846E98F8B5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4FB04-0473-42A5-BEB0-89ADD20A9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3102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13A6E-28FC-4DB1-8E6C-2416BEA6B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C9C690-EB2E-4407-A2E8-0B0926B7A2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4A9593-EBE0-492C-8F56-CEE0D42537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3FD9A2-7394-486B-9EF8-2CBAF930C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1950" b="1"/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CD0B0A-278F-4C9E-B035-68CADACF9F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4004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8774C-C103-4924-A8CE-59FCE033C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7185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376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20572-87D9-4C65-BB42-BB9794649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8D9499-8FB0-457C-A5AF-19B71E3A20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2600"/>
            </a:lvl1pPr>
            <a:lvl2pPr>
              <a:defRPr sz="2275"/>
            </a:lvl2pPr>
            <a:lvl3pPr>
              <a:defRPr sz="1950"/>
            </a:lvl3pPr>
            <a:lvl4pPr>
              <a:defRPr sz="1625"/>
            </a:lvl4pPr>
            <a:lvl5pPr>
              <a:defRPr sz="1625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7F464A-483D-4F6A-8C45-BAF6477618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838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0FE4A-DE81-421D-9A9A-0F72AB180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3B6ACA-E2D5-40A0-9E67-1675BBE5C1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 marL="0" indent="0">
              <a:buNone/>
              <a:defRPr sz="2600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B16A3C-C51F-4CAA-A322-179075F91E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71475" indent="0">
              <a:buNone/>
              <a:defRPr sz="1138"/>
            </a:lvl2pPr>
            <a:lvl3pPr marL="742950" indent="0">
              <a:buNone/>
              <a:defRPr sz="975"/>
            </a:lvl3pPr>
            <a:lvl4pPr marL="1114425" indent="0">
              <a:buNone/>
              <a:defRPr sz="813"/>
            </a:lvl4pPr>
            <a:lvl5pPr marL="1485900" indent="0">
              <a:buNone/>
              <a:defRPr sz="813"/>
            </a:lvl5pPr>
            <a:lvl6pPr marL="1857375" indent="0">
              <a:buNone/>
              <a:defRPr sz="813"/>
            </a:lvl6pPr>
            <a:lvl7pPr marL="2228850" indent="0">
              <a:buNone/>
              <a:defRPr sz="813"/>
            </a:lvl7pPr>
            <a:lvl8pPr marL="2600325" indent="0">
              <a:buNone/>
              <a:defRPr sz="813"/>
            </a:lvl8pPr>
            <a:lvl9pPr marL="2971800" indent="0">
              <a:buNone/>
              <a:defRPr sz="81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720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0FD8F-7118-4A58-B89A-F8A89BEA9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4EE930-1550-4587-84B4-D99C850DDB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798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orful hexagons on a white background">
            <a:extLst>
              <a:ext uri="{FF2B5EF4-FFF2-40B4-BE49-F238E27FC236}">
                <a16:creationId xmlns:a16="http://schemas.microsoft.com/office/drawing/2014/main" id="{EFAA1D80-4BBD-58CB-2D2E-F5D89936DCA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8054"/>
            <a:ext cx="9906000" cy="61912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C5E27B7-A290-3075-4738-02BA7838DE3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-7557"/>
            <a:ext cx="9906000" cy="6865557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78000">
                <a:schemeClr val="bg1">
                  <a:lumMod val="65000"/>
                </a:schemeClr>
              </a:gs>
              <a:gs pos="100000">
                <a:schemeClr val="bg2">
                  <a:lumMod val="75000"/>
                  <a:alpha val="0"/>
                </a:schemeClr>
              </a:gs>
            </a:gsLst>
            <a:lin ang="8100000" scaled="0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2" name="Picture 11" descr="A logo with colorful hexagons&#10;&#10;Description automatically generated">
            <a:extLst>
              <a:ext uri="{FF2B5EF4-FFF2-40B4-BE49-F238E27FC236}">
                <a16:creationId xmlns:a16="http://schemas.microsoft.com/office/drawing/2014/main" id="{2FA51CCF-2D53-EF13-306D-4BFE977A9946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422" y="6997"/>
            <a:ext cx="2307611" cy="1127428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D64D58-BBDF-4759-BE5B-8EA204922E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D11DB-EB13-4462-86D8-7FC1412F97C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pic>
        <p:nvPicPr>
          <p:cNvPr id="11" name="Picture 10" descr="A bird on a tree branch&#10;&#10;Description automatically generated">
            <a:extLst>
              <a:ext uri="{FF2B5EF4-FFF2-40B4-BE49-F238E27FC236}">
                <a16:creationId xmlns:a16="http://schemas.microsoft.com/office/drawing/2014/main" id="{04446E65-6B17-A080-DDCA-0FEEF77D4D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32" y="117258"/>
            <a:ext cx="747512" cy="798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857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Poppins" panose="00000500000000000000" pitchFamily="2" charset="0"/>
          <a:ea typeface="+mj-ea"/>
          <a:cs typeface="Poppins" panose="00000500000000000000" pitchFamily="2" charset="0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Poppins" panose="00000500000000000000" pitchFamily="2" charset="0"/>
          <a:ea typeface="+mn-ea"/>
          <a:cs typeface="Poppins" panose="00000500000000000000" pitchFamily="2" charset="0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F4C513E-0415-4C0D-9FF3-E7D013F32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62972" y="181441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Oxenwood Residential Visit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         Wednesday 24</a:t>
            </a:r>
            <a:r>
              <a:rPr lang="en-GB" sz="2400" baseline="30000" dirty="0">
                <a:latin typeface="Comic Sans MS" panose="030F0702030302020204" pitchFamily="66" charset="0"/>
              </a:rPr>
              <a:t>th</a:t>
            </a:r>
            <a:r>
              <a:rPr lang="en-GB" sz="2400" dirty="0">
                <a:latin typeface="Comic Sans MS" panose="030F0702030302020204" pitchFamily="66" charset="0"/>
              </a:rPr>
              <a:t> – Friday 26</a:t>
            </a:r>
            <a:r>
              <a:rPr lang="en-GB" sz="2400" baseline="30000" dirty="0">
                <a:latin typeface="Comic Sans MS" panose="030F0702030302020204" pitchFamily="66" charset="0"/>
              </a:rPr>
              <a:t>th</a:t>
            </a:r>
            <a:r>
              <a:rPr lang="en-GB" sz="2400" dirty="0">
                <a:latin typeface="Comic Sans MS" panose="030F0702030302020204" pitchFamily="66" charset="0"/>
              </a:rPr>
              <a:t> June 2026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7F0576-0F63-4BF8-90BD-19906A1F418D}"/>
              </a:ext>
            </a:extLst>
          </p:cNvPr>
          <p:cNvSpPr txBox="1"/>
          <p:nvPr/>
        </p:nvSpPr>
        <p:spPr>
          <a:xfrm>
            <a:off x="530942" y="1740310"/>
            <a:ext cx="89817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2800" dirty="0">
                <a:latin typeface="Comic Sans MS" panose="030F0702030302020204" pitchFamily="66" charset="0"/>
              </a:rPr>
              <a:t>Mrs Helsby, Mrs </a:t>
            </a:r>
            <a:r>
              <a:rPr lang="en-GB" sz="2800" dirty="0" err="1">
                <a:latin typeface="Comic Sans MS" panose="030F0702030302020204" pitchFamily="66" charset="0"/>
              </a:rPr>
              <a:t>Sammon</a:t>
            </a:r>
            <a:r>
              <a:rPr lang="en-GB" sz="2800" dirty="0">
                <a:latin typeface="Comic Sans MS" panose="030F0702030302020204" pitchFamily="66" charset="0"/>
              </a:rPr>
              <a:t>, Ms Parsons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Leave at 9   am on Wednesday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Be back by 3.15 on Friday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Photos – website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Children to bring packed lunch – disposable bag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Water bottle – to use during week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68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0DA423D-ED5B-4229-A1BA-586803095B87}"/>
              </a:ext>
            </a:extLst>
          </p:cNvPr>
          <p:cNvSpPr txBox="1"/>
          <p:nvPr/>
        </p:nvSpPr>
        <p:spPr>
          <a:xfrm>
            <a:off x="337010" y="1035710"/>
            <a:ext cx="75386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Children to bring their own sleeping bags and pillow cases.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bring some paper/small games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No phones/electronic games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F5E0D9-67C2-45C3-ABBB-8322AEDB0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802" y="3172117"/>
            <a:ext cx="6291067" cy="326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1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4">
            <a:extLst>
              <a:ext uri="{FF2B5EF4-FFF2-40B4-BE49-F238E27FC236}">
                <a16:creationId xmlns:a16="http://schemas.microsoft.com/office/drawing/2014/main" id="{829AEBB1-3A0E-4808-9B83-3BE5D9C3719E}"/>
              </a:ext>
            </a:extLst>
          </p:cNvPr>
          <p:cNvSpPr txBox="1">
            <a:spLocks/>
          </p:cNvSpPr>
          <p:nvPr/>
        </p:nvSpPr>
        <p:spPr>
          <a:xfrm>
            <a:off x="2461097" y="612843"/>
            <a:ext cx="8229600" cy="1143000"/>
          </a:xfrm>
          <a:prstGeom prst="rect">
            <a:avLst/>
          </a:prstGeom>
        </p:spPr>
        <p:txBody>
          <a:bodyPr/>
          <a:lstStyle>
            <a:lvl1pPr algn="l" defTabSz="7429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75" kern="1200">
                <a:solidFill>
                  <a:schemeClr val="tx1"/>
                </a:solidFill>
                <a:latin typeface="Poppins" panose="00000500000000000000" pitchFamily="2" charset="0"/>
                <a:ea typeface="+mj-ea"/>
                <a:cs typeface="Poppins" panose="00000500000000000000" pitchFamily="2" charset="0"/>
              </a:defRPr>
            </a:lvl1pPr>
          </a:lstStyle>
          <a:p>
            <a:r>
              <a:rPr lang="en-GB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Food &amp; equipment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4D26C-C33F-4BBF-8B0A-90BDDF308CBF}"/>
              </a:ext>
            </a:extLst>
          </p:cNvPr>
          <p:cNvSpPr txBox="1">
            <a:spLocks/>
          </p:cNvSpPr>
          <p:nvPr/>
        </p:nvSpPr>
        <p:spPr>
          <a:xfrm>
            <a:off x="1001949" y="1474839"/>
            <a:ext cx="8229600" cy="4806967"/>
          </a:xfrm>
          <a:prstGeom prst="rect">
            <a:avLst/>
          </a:prstGeom>
          <a:solidFill>
            <a:srgbClr val="FFFFCC"/>
          </a:solidFill>
        </p:spPr>
        <p:txBody>
          <a:bodyPr>
            <a:normAutofit/>
          </a:bodyPr>
          <a:lstStyle>
            <a:lvl1pPr marL="185738" indent="-185738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Char char="•"/>
              <a:defRPr sz="2275" kern="1200">
                <a:solidFill>
                  <a:schemeClr val="tx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1pPr>
            <a:lvl2pPr marL="5572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950" kern="1200">
                <a:solidFill>
                  <a:schemeClr val="tx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2pPr>
            <a:lvl3pPr marL="9286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625" kern="1200">
                <a:solidFill>
                  <a:schemeClr val="tx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3pPr>
            <a:lvl4pPr marL="13001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4pPr>
            <a:lvl5pPr marL="16716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Poppins" panose="00000500000000000000" pitchFamily="2" charset="0"/>
                <a:ea typeface="+mn-ea"/>
                <a:cs typeface="Poppins" panose="00000500000000000000" pitchFamily="2" charset="0"/>
              </a:defRPr>
            </a:lvl5pPr>
            <a:lvl6pPr marL="204311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1458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6063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7538" indent="-185738" algn="l" defTabSz="742950" rtl="0" eaLnBrk="1" latinLnBrk="0" hangingPunct="1">
              <a:lnSpc>
                <a:spcPct val="90000"/>
              </a:lnSpc>
              <a:spcBef>
                <a:spcPts val="406"/>
              </a:spcBef>
              <a:buFont typeface="Arial" panose="020B0604020202020204" pitchFamily="34" charset="0"/>
              <a:buChar char="•"/>
              <a:defRPr sz="14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>
                <a:solidFill>
                  <a:schemeClr val="tx2"/>
                </a:solidFill>
                <a:latin typeface="Comic Sans MS" panose="030F0702030302020204" pitchFamily="66" charset="0"/>
              </a:rPr>
              <a:t>All meals </a:t>
            </a:r>
            <a:r>
              <a:rPr lang="en-US" dirty="0">
                <a:solidFill>
                  <a:schemeClr val="tx2"/>
                </a:solidFill>
                <a:latin typeface="Comic Sans MS" panose="030F0702030302020204" pitchFamily="66" charset="0"/>
              </a:rPr>
              <a:t>are provided by the </a:t>
            </a:r>
            <a:r>
              <a:rPr lang="en-US" dirty="0" err="1">
                <a:solidFill>
                  <a:schemeClr val="tx2"/>
                </a:solidFill>
                <a:latin typeface="Comic Sans MS" panose="030F0702030302020204" pitchFamily="66" charset="0"/>
              </a:rPr>
              <a:t>centre</a:t>
            </a:r>
            <a:endParaRPr lang="en-US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US" dirty="0">
                <a:solidFill>
                  <a:schemeClr val="tx2"/>
                </a:solidFill>
                <a:latin typeface="Comic Sans MS" panose="030F0702030302020204" pitchFamily="66" charset="0"/>
              </a:rPr>
              <a:t>Most </a:t>
            </a:r>
            <a:r>
              <a:rPr lang="en-US" b="1" dirty="0">
                <a:solidFill>
                  <a:schemeClr val="tx2"/>
                </a:solidFill>
                <a:latin typeface="Comic Sans MS" panose="030F0702030302020204" pitchFamily="66" charset="0"/>
              </a:rPr>
              <a:t>diet</a:t>
            </a:r>
            <a:r>
              <a:rPr lang="en-US" dirty="0">
                <a:solidFill>
                  <a:schemeClr val="tx2"/>
                </a:solidFill>
                <a:latin typeface="Comic Sans MS" panose="030F0702030302020204" pitchFamily="66" charset="0"/>
              </a:rPr>
              <a:t>ary requirements can be catered for</a:t>
            </a:r>
          </a:p>
          <a:p>
            <a:endParaRPr lang="en-US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endParaRPr lang="en-US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 </a:t>
            </a:r>
            <a:r>
              <a:rPr lang="en-GB" b="1" dirty="0">
                <a:solidFill>
                  <a:schemeClr val="tx2"/>
                </a:solidFill>
                <a:latin typeface="Comic Sans MS" panose="030F0702030302020204" pitchFamily="66" charset="0"/>
              </a:rPr>
              <a:t>kit list will be put </a:t>
            </a: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on class page of website </a:t>
            </a:r>
          </a:p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(No phones, gadgets or valuables!)</a:t>
            </a:r>
          </a:p>
          <a:p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Slippers or trainers inside </a:t>
            </a:r>
          </a:p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Couple of pairs of trainers for activities </a:t>
            </a:r>
          </a:p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Sun cream/sun hats/ water bottle</a:t>
            </a:r>
          </a:p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No need for any money  </a:t>
            </a:r>
          </a:p>
          <a:p>
            <a:endParaRPr lang="en-US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561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90393-86AA-4B00-97B7-A7224FD3D1C9}"/>
              </a:ext>
            </a:extLst>
          </p:cNvPr>
          <p:cNvSpPr txBox="1">
            <a:spLocks/>
          </p:cNvSpPr>
          <p:nvPr/>
        </p:nvSpPr>
        <p:spPr>
          <a:xfrm>
            <a:off x="1968229" y="2507304"/>
            <a:ext cx="8229600" cy="1143000"/>
          </a:xfrm>
          <a:prstGeom prst="rect">
            <a:avLst/>
          </a:prstGeom>
        </p:spPr>
        <p:txBody>
          <a:bodyPr/>
          <a:lstStyle>
            <a:lvl1pPr algn="l" defTabSz="74295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75" kern="1200">
                <a:solidFill>
                  <a:schemeClr val="tx1"/>
                </a:solidFill>
                <a:latin typeface="Poppins" panose="00000500000000000000" pitchFamily="2" charset="0"/>
                <a:ea typeface="+mj-ea"/>
                <a:cs typeface="Poppins" panose="00000500000000000000" pitchFamily="2" charset="0"/>
              </a:defRPr>
            </a:lvl1pPr>
          </a:lstStyle>
          <a:p>
            <a:r>
              <a:rPr lang="en-GB" sz="6000" b="1" dirty="0">
                <a:solidFill>
                  <a:schemeClr val="accent1"/>
                </a:solidFill>
                <a:latin typeface="Comic Sans MS" panose="030F0702030302020204" pitchFamily="66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407784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292668"/>
      </a:dk1>
      <a:lt1>
        <a:sysClr val="window" lastClr="FFFFFF"/>
      </a:lt1>
      <a:dk2>
        <a:srgbClr val="292668"/>
      </a:dk2>
      <a:lt2>
        <a:srgbClr val="BFBFBF"/>
      </a:lt2>
      <a:accent1>
        <a:srgbClr val="FFA000"/>
      </a:accent1>
      <a:accent2>
        <a:srgbClr val="292668"/>
      </a:accent2>
      <a:accent3>
        <a:srgbClr val="504BBD"/>
      </a:accent3>
      <a:accent4>
        <a:srgbClr val="7F8FA9"/>
      </a:accent4>
      <a:accent5>
        <a:srgbClr val="5AA2AE"/>
      </a:accent5>
      <a:accent6>
        <a:srgbClr val="9D90A0"/>
      </a:accent6>
      <a:hlink>
        <a:srgbClr val="FFA000"/>
      </a:hlink>
      <a:folHlink>
        <a:srgbClr val="7F7F7F"/>
      </a:folHlink>
    </a:clrScheme>
    <a:fontScheme name="TPAT">
      <a:majorFont>
        <a:latin typeface="Poppins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3 BPS PowerPoint Template" id="{BA3AD773-F638-450C-B8EE-074CA3507922}" vid="{C787BD4C-5425-4AF8-9683-207EDD8FCC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2023 BPS PowerPoint Template</Template>
  <TotalTime>110</TotalTime>
  <Words>137</Words>
  <Application>Microsoft Office PowerPoint</Application>
  <PresentationFormat>A4 Paper (210x297 mm)</PresentationFormat>
  <Paragraphs>25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Comic Sans MS</vt:lpstr>
      <vt:lpstr>Lato</vt:lpstr>
      <vt:lpstr>Poppins</vt:lpstr>
      <vt:lpstr>Office Theme</vt:lpstr>
      <vt:lpstr>Oxenwood Residential Visit          Wednesday 24th – Friday 26th June 2026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Oxenwood Residential Visit          June 2024</dc:title>
  <dc:creator>Jenny Helsby (BPS Staff)</dc:creator>
  <cp:lastModifiedBy>Jenny Helsby (BPS Staff)</cp:lastModifiedBy>
  <cp:revision>20</cp:revision>
  <cp:lastPrinted>2021-03-31T09:20:18Z</cp:lastPrinted>
  <dcterms:created xsi:type="dcterms:W3CDTF">2023-12-14T14:37:03Z</dcterms:created>
  <dcterms:modified xsi:type="dcterms:W3CDTF">2026-06-03T12:39:46Z</dcterms:modified>
</cp:coreProperties>
</file>